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85" r:id="rId4"/>
    <p:sldId id="260" r:id="rId5"/>
    <p:sldId id="262" r:id="rId6"/>
    <p:sldId id="277" r:id="rId7"/>
    <p:sldId id="278" r:id="rId8"/>
    <p:sldId id="283" r:id="rId9"/>
    <p:sldId id="279" r:id="rId10"/>
    <p:sldId id="286" r:id="rId11"/>
    <p:sldId id="288" r:id="rId12"/>
    <p:sldId id="287" r:id="rId13"/>
    <p:sldId id="280" r:id="rId14"/>
    <p:sldId id="281" r:id="rId15"/>
    <p:sldId id="282" r:id="rId16"/>
    <p:sldId id="284" r:id="rId17"/>
    <p:sldId id="290" r:id="rId18"/>
    <p:sldId id="291" r:id="rId19"/>
    <p:sldId id="292" r:id="rId20"/>
    <p:sldId id="293" r:id="rId21"/>
    <p:sldId id="295" r:id="rId22"/>
    <p:sldId id="289" r:id="rId23"/>
    <p:sldId id="276" r:id="rId24"/>
    <p:sldId id="263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598"/>
    <a:srgbClr val="00377B"/>
    <a:srgbClr val="00206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811691" y="1912367"/>
            <a:ext cx="3033264" cy="3033264"/>
          </a:xfrm>
          <a:custGeom>
            <a:avLst/>
            <a:gdLst>
              <a:gd name="connsiteX0" fmla="*/ 184238 w 3643952"/>
              <a:gd name="connsiteY0" fmla="*/ 0 h 3643952"/>
              <a:gd name="connsiteX1" fmla="*/ 3459714 w 3643952"/>
              <a:gd name="connsiteY1" fmla="*/ 0 h 3643952"/>
              <a:gd name="connsiteX2" fmla="*/ 3643952 w 3643952"/>
              <a:gd name="connsiteY2" fmla="*/ 184238 h 3643952"/>
              <a:gd name="connsiteX3" fmla="*/ 3643952 w 3643952"/>
              <a:gd name="connsiteY3" fmla="*/ 3459714 h 3643952"/>
              <a:gd name="connsiteX4" fmla="*/ 3459714 w 3643952"/>
              <a:gd name="connsiteY4" fmla="*/ 3643952 h 3643952"/>
              <a:gd name="connsiteX5" fmla="*/ 184238 w 3643952"/>
              <a:gd name="connsiteY5" fmla="*/ 3643952 h 3643952"/>
              <a:gd name="connsiteX6" fmla="*/ 0 w 3643952"/>
              <a:gd name="connsiteY6" fmla="*/ 3459714 h 3643952"/>
              <a:gd name="connsiteX7" fmla="*/ 0 w 3643952"/>
              <a:gd name="connsiteY7" fmla="*/ 184238 h 3643952"/>
              <a:gd name="connsiteX8" fmla="*/ 184238 w 3643952"/>
              <a:gd name="connsiteY8" fmla="*/ 0 h 364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3952" h="3643952">
                <a:moveTo>
                  <a:pt x="184238" y="0"/>
                </a:moveTo>
                <a:lnTo>
                  <a:pt x="3459714" y="0"/>
                </a:lnTo>
                <a:cubicBezTo>
                  <a:pt x="3561466" y="0"/>
                  <a:pt x="3643952" y="82486"/>
                  <a:pt x="3643952" y="184238"/>
                </a:cubicBezTo>
                <a:lnTo>
                  <a:pt x="3643952" y="3459714"/>
                </a:lnTo>
                <a:cubicBezTo>
                  <a:pt x="3643952" y="3561466"/>
                  <a:pt x="3561466" y="3643952"/>
                  <a:pt x="3459714" y="3643952"/>
                </a:cubicBezTo>
                <a:lnTo>
                  <a:pt x="184238" y="3643952"/>
                </a:lnTo>
                <a:cubicBezTo>
                  <a:pt x="82486" y="3643952"/>
                  <a:pt x="0" y="3561466"/>
                  <a:pt x="0" y="3459714"/>
                </a:cubicBezTo>
                <a:lnTo>
                  <a:pt x="0" y="184238"/>
                </a:lnTo>
                <a:cubicBezTo>
                  <a:pt x="0" y="82486"/>
                  <a:pt x="82486" y="0"/>
                  <a:pt x="18423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8189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305503" y="1485624"/>
            <a:ext cx="2829095" cy="2383235"/>
          </a:xfrm>
          <a:custGeom>
            <a:avLst/>
            <a:gdLst>
              <a:gd name="connsiteX0" fmla="*/ 189157 w 2829095"/>
              <a:gd name="connsiteY0" fmla="*/ 0 h 2383235"/>
              <a:gd name="connsiteX1" fmla="*/ 2639938 w 2829095"/>
              <a:gd name="connsiteY1" fmla="*/ 0 h 2383235"/>
              <a:gd name="connsiteX2" fmla="*/ 2829095 w 2829095"/>
              <a:gd name="connsiteY2" fmla="*/ 189157 h 2383235"/>
              <a:gd name="connsiteX3" fmla="*/ 2829095 w 2829095"/>
              <a:gd name="connsiteY3" fmla="*/ 2194078 h 2383235"/>
              <a:gd name="connsiteX4" fmla="*/ 2639938 w 2829095"/>
              <a:gd name="connsiteY4" fmla="*/ 2383235 h 2383235"/>
              <a:gd name="connsiteX5" fmla="*/ 189157 w 2829095"/>
              <a:gd name="connsiteY5" fmla="*/ 2383235 h 2383235"/>
              <a:gd name="connsiteX6" fmla="*/ 0 w 2829095"/>
              <a:gd name="connsiteY6" fmla="*/ 2194078 h 2383235"/>
              <a:gd name="connsiteX7" fmla="*/ 0 w 2829095"/>
              <a:gd name="connsiteY7" fmla="*/ 189157 h 2383235"/>
              <a:gd name="connsiteX8" fmla="*/ 189157 w 2829095"/>
              <a:gd name="connsiteY8" fmla="*/ 0 h 23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9095" h="2383235">
                <a:moveTo>
                  <a:pt x="189157" y="0"/>
                </a:moveTo>
                <a:lnTo>
                  <a:pt x="2639938" y="0"/>
                </a:lnTo>
                <a:cubicBezTo>
                  <a:pt x="2744407" y="0"/>
                  <a:pt x="2829095" y="84688"/>
                  <a:pt x="2829095" y="189157"/>
                </a:cubicBezTo>
                <a:lnTo>
                  <a:pt x="2829095" y="2194078"/>
                </a:lnTo>
                <a:cubicBezTo>
                  <a:pt x="2829095" y="2298547"/>
                  <a:pt x="2744407" y="2383235"/>
                  <a:pt x="2639938" y="2383235"/>
                </a:cubicBezTo>
                <a:lnTo>
                  <a:pt x="189157" y="2383235"/>
                </a:lnTo>
                <a:cubicBezTo>
                  <a:pt x="84688" y="2383235"/>
                  <a:pt x="0" y="2298547"/>
                  <a:pt x="0" y="2194078"/>
                </a:cubicBezTo>
                <a:lnTo>
                  <a:pt x="0" y="189157"/>
                </a:lnTo>
                <a:cubicBezTo>
                  <a:pt x="0" y="84688"/>
                  <a:pt x="84688" y="0"/>
                  <a:pt x="18915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681453" y="1485624"/>
            <a:ext cx="2829095" cy="2383235"/>
          </a:xfrm>
          <a:custGeom>
            <a:avLst/>
            <a:gdLst>
              <a:gd name="connsiteX0" fmla="*/ 189157 w 2829095"/>
              <a:gd name="connsiteY0" fmla="*/ 0 h 2383235"/>
              <a:gd name="connsiteX1" fmla="*/ 2639938 w 2829095"/>
              <a:gd name="connsiteY1" fmla="*/ 0 h 2383235"/>
              <a:gd name="connsiteX2" fmla="*/ 2829095 w 2829095"/>
              <a:gd name="connsiteY2" fmla="*/ 189157 h 2383235"/>
              <a:gd name="connsiteX3" fmla="*/ 2829095 w 2829095"/>
              <a:gd name="connsiteY3" fmla="*/ 2194078 h 2383235"/>
              <a:gd name="connsiteX4" fmla="*/ 2639938 w 2829095"/>
              <a:gd name="connsiteY4" fmla="*/ 2383235 h 2383235"/>
              <a:gd name="connsiteX5" fmla="*/ 189157 w 2829095"/>
              <a:gd name="connsiteY5" fmla="*/ 2383235 h 2383235"/>
              <a:gd name="connsiteX6" fmla="*/ 0 w 2829095"/>
              <a:gd name="connsiteY6" fmla="*/ 2194078 h 2383235"/>
              <a:gd name="connsiteX7" fmla="*/ 0 w 2829095"/>
              <a:gd name="connsiteY7" fmla="*/ 189157 h 2383235"/>
              <a:gd name="connsiteX8" fmla="*/ 189157 w 2829095"/>
              <a:gd name="connsiteY8" fmla="*/ 0 h 23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9095" h="2383235">
                <a:moveTo>
                  <a:pt x="189157" y="0"/>
                </a:moveTo>
                <a:lnTo>
                  <a:pt x="2639938" y="0"/>
                </a:lnTo>
                <a:cubicBezTo>
                  <a:pt x="2744407" y="0"/>
                  <a:pt x="2829095" y="84688"/>
                  <a:pt x="2829095" y="189157"/>
                </a:cubicBezTo>
                <a:lnTo>
                  <a:pt x="2829095" y="2194078"/>
                </a:lnTo>
                <a:cubicBezTo>
                  <a:pt x="2829095" y="2298547"/>
                  <a:pt x="2744407" y="2383235"/>
                  <a:pt x="2639938" y="2383235"/>
                </a:cubicBezTo>
                <a:lnTo>
                  <a:pt x="189157" y="2383235"/>
                </a:lnTo>
                <a:cubicBezTo>
                  <a:pt x="84688" y="2383235"/>
                  <a:pt x="0" y="2298547"/>
                  <a:pt x="0" y="2194078"/>
                </a:cubicBezTo>
                <a:lnTo>
                  <a:pt x="0" y="189157"/>
                </a:lnTo>
                <a:cubicBezTo>
                  <a:pt x="0" y="84688"/>
                  <a:pt x="84688" y="0"/>
                  <a:pt x="18915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8057402" y="1485624"/>
            <a:ext cx="2829095" cy="2383235"/>
          </a:xfrm>
          <a:custGeom>
            <a:avLst/>
            <a:gdLst>
              <a:gd name="connsiteX0" fmla="*/ 189157 w 2829095"/>
              <a:gd name="connsiteY0" fmla="*/ 0 h 2383235"/>
              <a:gd name="connsiteX1" fmla="*/ 2639938 w 2829095"/>
              <a:gd name="connsiteY1" fmla="*/ 0 h 2383235"/>
              <a:gd name="connsiteX2" fmla="*/ 2829095 w 2829095"/>
              <a:gd name="connsiteY2" fmla="*/ 189157 h 2383235"/>
              <a:gd name="connsiteX3" fmla="*/ 2829095 w 2829095"/>
              <a:gd name="connsiteY3" fmla="*/ 2194078 h 2383235"/>
              <a:gd name="connsiteX4" fmla="*/ 2639938 w 2829095"/>
              <a:gd name="connsiteY4" fmla="*/ 2383235 h 2383235"/>
              <a:gd name="connsiteX5" fmla="*/ 189157 w 2829095"/>
              <a:gd name="connsiteY5" fmla="*/ 2383235 h 2383235"/>
              <a:gd name="connsiteX6" fmla="*/ 0 w 2829095"/>
              <a:gd name="connsiteY6" fmla="*/ 2194078 h 2383235"/>
              <a:gd name="connsiteX7" fmla="*/ 0 w 2829095"/>
              <a:gd name="connsiteY7" fmla="*/ 189157 h 2383235"/>
              <a:gd name="connsiteX8" fmla="*/ 189157 w 2829095"/>
              <a:gd name="connsiteY8" fmla="*/ 0 h 23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9095" h="2383235">
                <a:moveTo>
                  <a:pt x="189157" y="0"/>
                </a:moveTo>
                <a:lnTo>
                  <a:pt x="2639938" y="0"/>
                </a:lnTo>
                <a:cubicBezTo>
                  <a:pt x="2744407" y="0"/>
                  <a:pt x="2829095" y="84688"/>
                  <a:pt x="2829095" y="189157"/>
                </a:cubicBezTo>
                <a:lnTo>
                  <a:pt x="2829095" y="2194078"/>
                </a:lnTo>
                <a:cubicBezTo>
                  <a:pt x="2829095" y="2298547"/>
                  <a:pt x="2744407" y="2383235"/>
                  <a:pt x="2639938" y="2383235"/>
                </a:cubicBezTo>
                <a:lnTo>
                  <a:pt x="189157" y="2383235"/>
                </a:lnTo>
                <a:cubicBezTo>
                  <a:pt x="84688" y="2383235"/>
                  <a:pt x="0" y="2298547"/>
                  <a:pt x="0" y="2194078"/>
                </a:cubicBezTo>
                <a:lnTo>
                  <a:pt x="0" y="189157"/>
                </a:lnTo>
                <a:cubicBezTo>
                  <a:pt x="0" y="84688"/>
                  <a:pt x="84688" y="0"/>
                  <a:pt x="18915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373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152595" y="1526115"/>
            <a:ext cx="2829095" cy="3826027"/>
          </a:xfrm>
          <a:custGeom>
            <a:avLst/>
            <a:gdLst>
              <a:gd name="connsiteX0" fmla="*/ 224545 w 2829095"/>
              <a:gd name="connsiteY0" fmla="*/ 0 h 3826027"/>
              <a:gd name="connsiteX1" fmla="*/ 2604550 w 2829095"/>
              <a:gd name="connsiteY1" fmla="*/ 0 h 3826027"/>
              <a:gd name="connsiteX2" fmla="*/ 2829095 w 2829095"/>
              <a:gd name="connsiteY2" fmla="*/ 224545 h 3826027"/>
              <a:gd name="connsiteX3" fmla="*/ 2829095 w 2829095"/>
              <a:gd name="connsiteY3" fmla="*/ 3601482 h 3826027"/>
              <a:gd name="connsiteX4" fmla="*/ 2604550 w 2829095"/>
              <a:gd name="connsiteY4" fmla="*/ 3826027 h 3826027"/>
              <a:gd name="connsiteX5" fmla="*/ 224545 w 2829095"/>
              <a:gd name="connsiteY5" fmla="*/ 3826027 h 3826027"/>
              <a:gd name="connsiteX6" fmla="*/ 0 w 2829095"/>
              <a:gd name="connsiteY6" fmla="*/ 3601482 h 3826027"/>
              <a:gd name="connsiteX7" fmla="*/ 0 w 2829095"/>
              <a:gd name="connsiteY7" fmla="*/ 224545 h 3826027"/>
              <a:gd name="connsiteX8" fmla="*/ 224545 w 2829095"/>
              <a:gd name="connsiteY8" fmla="*/ 0 h 38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9095" h="3826027">
                <a:moveTo>
                  <a:pt x="224545" y="0"/>
                </a:moveTo>
                <a:lnTo>
                  <a:pt x="2604550" y="0"/>
                </a:lnTo>
                <a:cubicBezTo>
                  <a:pt x="2728563" y="0"/>
                  <a:pt x="2829095" y="100532"/>
                  <a:pt x="2829095" y="224545"/>
                </a:cubicBezTo>
                <a:lnTo>
                  <a:pt x="2829095" y="3601482"/>
                </a:lnTo>
                <a:cubicBezTo>
                  <a:pt x="2829095" y="3725495"/>
                  <a:pt x="2728563" y="3826027"/>
                  <a:pt x="2604550" y="3826027"/>
                </a:cubicBezTo>
                <a:lnTo>
                  <a:pt x="224545" y="3826027"/>
                </a:lnTo>
                <a:cubicBezTo>
                  <a:pt x="100532" y="3826027"/>
                  <a:pt x="0" y="3725495"/>
                  <a:pt x="0" y="3601482"/>
                </a:cubicBezTo>
                <a:lnTo>
                  <a:pt x="0" y="224545"/>
                </a:lnTo>
                <a:cubicBezTo>
                  <a:pt x="0" y="100532"/>
                  <a:pt x="100532" y="0"/>
                  <a:pt x="22454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210240" y="1505859"/>
            <a:ext cx="2829095" cy="3826027"/>
          </a:xfrm>
          <a:custGeom>
            <a:avLst/>
            <a:gdLst>
              <a:gd name="connsiteX0" fmla="*/ 224545 w 2829095"/>
              <a:gd name="connsiteY0" fmla="*/ 0 h 3826027"/>
              <a:gd name="connsiteX1" fmla="*/ 2604550 w 2829095"/>
              <a:gd name="connsiteY1" fmla="*/ 0 h 3826027"/>
              <a:gd name="connsiteX2" fmla="*/ 2829095 w 2829095"/>
              <a:gd name="connsiteY2" fmla="*/ 224545 h 3826027"/>
              <a:gd name="connsiteX3" fmla="*/ 2829095 w 2829095"/>
              <a:gd name="connsiteY3" fmla="*/ 3601482 h 3826027"/>
              <a:gd name="connsiteX4" fmla="*/ 2604550 w 2829095"/>
              <a:gd name="connsiteY4" fmla="*/ 3826027 h 3826027"/>
              <a:gd name="connsiteX5" fmla="*/ 224545 w 2829095"/>
              <a:gd name="connsiteY5" fmla="*/ 3826027 h 3826027"/>
              <a:gd name="connsiteX6" fmla="*/ 0 w 2829095"/>
              <a:gd name="connsiteY6" fmla="*/ 3601482 h 3826027"/>
              <a:gd name="connsiteX7" fmla="*/ 0 w 2829095"/>
              <a:gd name="connsiteY7" fmla="*/ 224545 h 3826027"/>
              <a:gd name="connsiteX8" fmla="*/ 224545 w 2829095"/>
              <a:gd name="connsiteY8" fmla="*/ 0 h 38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9095" h="3826027">
                <a:moveTo>
                  <a:pt x="224545" y="0"/>
                </a:moveTo>
                <a:lnTo>
                  <a:pt x="2604550" y="0"/>
                </a:lnTo>
                <a:cubicBezTo>
                  <a:pt x="2728563" y="0"/>
                  <a:pt x="2829095" y="100532"/>
                  <a:pt x="2829095" y="224545"/>
                </a:cubicBezTo>
                <a:lnTo>
                  <a:pt x="2829095" y="3601482"/>
                </a:lnTo>
                <a:cubicBezTo>
                  <a:pt x="2829095" y="3725495"/>
                  <a:pt x="2728563" y="3826027"/>
                  <a:pt x="2604550" y="3826027"/>
                </a:cubicBezTo>
                <a:lnTo>
                  <a:pt x="224545" y="3826027"/>
                </a:lnTo>
                <a:cubicBezTo>
                  <a:pt x="100532" y="3826027"/>
                  <a:pt x="0" y="3725495"/>
                  <a:pt x="0" y="3601482"/>
                </a:cubicBezTo>
                <a:lnTo>
                  <a:pt x="0" y="224545"/>
                </a:lnTo>
                <a:cubicBezTo>
                  <a:pt x="0" y="100532"/>
                  <a:pt x="100532" y="0"/>
                  <a:pt x="22454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0695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675455" y="1058077"/>
            <a:ext cx="2488602" cy="1636839"/>
          </a:xfrm>
          <a:custGeom>
            <a:avLst/>
            <a:gdLst>
              <a:gd name="connsiteX0" fmla="*/ 129916 w 2488602"/>
              <a:gd name="connsiteY0" fmla="*/ 0 h 1636839"/>
              <a:gd name="connsiteX1" fmla="*/ 2358686 w 2488602"/>
              <a:gd name="connsiteY1" fmla="*/ 0 h 1636839"/>
              <a:gd name="connsiteX2" fmla="*/ 2488602 w 2488602"/>
              <a:gd name="connsiteY2" fmla="*/ 129916 h 1636839"/>
              <a:gd name="connsiteX3" fmla="*/ 2488602 w 2488602"/>
              <a:gd name="connsiteY3" fmla="*/ 1506923 h 1636839"/>
              <a:gd name="connsiteX4" fmla="*/ 2358686 w 2488602"/>
              <a:gd name="connsiteY4" fmla="*/ 1636839 h 1636839"/>
              <a:gd name="connsiteX5" fmla="*/ 129916 w 2488602"/>
              <a:gd name="connsiteY5" fmla="*/ 1636839 h 1636839"/>
              <a:gd name="connsiteX6" fmla="*/ 0 w 2488602"/>
              <a:gd name="connsiteY6" fmla="*/ 1506923 h 1636839"/>
              <a:gd name="connsiteX7" fmla="*/ 0 w 2488602"/>
              <a:gd name="connsiteY7" fmla="*/ 129916 h 1636839"/>
              <a:gd name="connsiteX8" fmla="*/ 129916 w 2488602"/>
              <a:gd name="connsiteY8" fmla="*/ 0 h 1636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602" h="1636839">
                <a:moveTo>
                  <a:pt x="129916" y="0"/>
                </a:moveTo>
                <a:lnTo>
                  <a:pt x="2358686" y="0"/>
                </a:lnTo>
                <a:cubicBezTo>
                  <a:pt x="2430437" y="0"/>
                  <a:pt x="2488602" y="58165"/>
                  <a:pt x="2488602" y="129916"/>
                </a:cubicBezTo>
                <a:lnTo>
                  <a:pt x="2488602" y="1506923"/>
                </a:lnTo>
                <a:cubicBezTo>
                  <a:pt x="2488602" y="1578674"/>
                  <a:pt x="2430437" y="1636839"/>
                  <a:pt x="2358686" y="1636839"/>
                </a:cubicBezTo>
                <a:lnTo>
                  <a:pt x="129916" y="1636839"/>
                </a:lnTo>
                <a:cubicBezTo>
                  <a:pt x="58165" y="1636839"/>
                  <a:pt x="0" y="1578674"/>
                  <a:pt x="0" y="1506923"/>
                </a:cubicBezTo>
                <a:lnTo>
                  <a:pt x="0" y="129916"/>
                </a:lnTo>
                <a:cubicBezTo>
                  <a:pt x="0" y="58165"/>
                  <a:pt x="58165" y="0"/>
                  <a:pt x="12991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675455" y="2944642"/>
            <a:ext cx="2488602" cy="2645931"/>
          </a:xfrm>
          <a:custGeom>
            <a:avLst/>
            <a:gdLst>
              <a:gd name="connsiteX0" fmla="*/ 197520 w 2488602"/>
              <a:gd name="connsiteY0" fmla="*/ 0 h 2645931"/>
              <a:gd name="connsiteX1" fmla="*/ 2291082 w 2488602"/>
              <a:gd name="connsiteY1" fmla="*/ 0 h 2645931"/>
              <a:gd name="connsiteX2" fmla="*/ 2488602 w 2488602"/>
              <a:gd name="connsiteY2" fmla="*/ 197520 h 2645931"/>
              <a:gd name="connsiteX3" fmla="*/ 2488602 w 2488602"/>
              <a:gd name="connsiteY3" fmla="*/ 2448411 h 2645931"/>
              <a:gd name="connsiteX4" fmla="*/ 2291082 w 2488602"/>
              <a:gd name="connsiteY4" fmla="*/ 2645931 h 2645931"/>
              <a:gd name="connsiteX5" fmla="*/ 197520 w 2488602"/>
              <a:gd name="connsiteY5" fmla="*/ 2645931 h 2645931"/>
              <a:gd name="connsiteX6" fmla="*/ 0 w 2488602"/>
              <a:gd name="connsiteY6" fmla="*/ 2448411 h 2645931"/>
              <a:gd name="connsiteX7" fmla="*/ 0 w 2488602"/>
              <a:gd name="connsiteY7" fmla="*/ 197520 h 2645931"/>
              <a:gd name="connsiteX8" fmla="*/ 197520 w 2488602"/>
              <a:gd name="connsiteY8" fmla="*/ 0 h 26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602" h="2645931">
                <a:moveTo>
                  <a:pt x="197520" y="0"/>
                </a:moveTo>
                <a:lnTo>
                  <a:pt x="2291082" y="0"/>
                </a:lnTo>
                <a:cubicBezTo>
                  <a:pt x="2400169" y="0"/>
                  <a:pt x="2488602" y="88433"/>
                  <a:pt x="2488602" y="197520"/>
                </a:cubicBezTo>
                <a:lnTo>
                  <a:pt x="2488602" y="2448411"/>
                </a:lnTo>
                <a:cubicBezTo>
                  <a:pt x="2488602" y="2557498"/>
                  <a:pt x="2400169" y="2645931"/>
                  <a:pt x="2291082" y="2645931"/>
                </a:cubicBezTo>
                <a:lnTo>
                  <a:pt x="197520" y="2645931"/>
                </a:lnTo>
                <a:cubicBezTo>
                  <a:pt x="88433" y="2645931"/>
                  <a:pt x="0" y="2557498"/>
                  <a:pt x="0" y="2448411"/>
                </a:cubicBezTo>
                <a:lnTo>
                  <a:pt x="0" y="197520"/>
                </a:lnTo>
                <a:cubicBezTo>
                  <a:pt x="0" y="88433"/>
                  <a:pt x="88433" y="0"/>
                  <a:pt x="19752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8542071" y="1058077"/>
            <a:ext cx="2488602" cy="2645931"/>
          </a:xfrm>
          <a:custGeom>
            <a:avLst/>
            <a:gdLst>
              <a:gd name="connsiteX0" fmla="*/ 197520 w 2488602"/>
              <a:gd name="connsiteY0" fmla="*/ 0 h 2645931"/>
              <a:gd name="connsiteX1" fmla="*/ 2291082 w 2488602"/>
              <a:gd name="connsiteY1" fmla="*/ 0 h 2645931"/>
              <a:gd name="connsiteX2" fmla="*/ 2488602 w 2488602"/>
              <a:gd name="connsiteY2" fmla="*/ 197520 h 2645931"/>
              <a:gd name="connsiteX3" fmla="*/ 2488602 w 2488602"/>
              <a:gd name="connsiteY3" fmla="*/ 2448411 h 2645931"/>
              <a:gd name="connsiteX4" fmla="*/ 2291082 w 2488602"/>
              <a:gd name="connsiteY4" fmla="*/ 2645931 h 2645931"/>
              <a:gd name="connsiteX5" fmla="*/ 197520 w 2488602"/>
              <a:gd name="connsiteY5" fmla="*/ 2645931 h 2645931"/>
              <a:gd name="connsiteX6" fmla="*/ 0 w 2488602"/>
              <a:gd name="connsiteY6" fmla="*/ 2448411 h 2645931"/>
              <a:gd name="connsiteX7" fmla="*/ 0 w 2488602"/>
              <a:gd name="connsiteY7" fmla="*/ 197520 h 2645931"/>
              <a:gd name="connsiteX8" fmla="*/ 197520 w 2488602"/>
              <a:gd name="connsiteY8" fmla="*/ 0 h 26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8602" h="2645931">
                <a:moveTo>
                  <a:pt x="197520" y="0"/>
                </a:moveTo>
                <a:lnTo>
                  <a:pt x="2291082" y="0"/>
                </a:lnTo>
                <a:cubicBezTo>
                  <a:pt x="2400169" y="0"/>
                  <a:pt x="2488602" y="88433"/>
                  <a:pt x="2488602" y="197520"/>
                </a:cubicBezTo>
                <a:lnTo>
                  <a:pt x="2488602" y="2448411"/>
                </a:lnTo>
                <a:cubicBezTo>
                  <a:pt x="2488602" y="2557498"/>
                  <a:pt x="2400169" y="2645931"/>
                  <a:pt x="2291082" y="2645931"/>
                </a:cubicBezTo>
                <a:lnTo>
                  <a:pt x="197520" y="2645931"/>
                </a:lnTo>
                <a:cubicBezTo>
                  <a:pt x="88433" y="2645931"/>
                  <a:pt x="0" y="2557498"/>
                  <a:pt x="0" y="2448411"/>
                </a:cubicBezTo>
                <a:lnTo>
                  <a:pt x="0" y="197520"/>
                </a:lnTo>
                <a:cubicBezTo>
                  <a:pt x="0" y="88433"/>
                  <a:pt x="88433" y="0"/>
                  <a:pt x="19752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405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926942" y="3222432"/>
            <a:ext cx="2241628" cy="2125070"/>
          </a:xfrm>
          <a:custGeom>
            <a:avLst/>
            <a:gdLst>
              <a:gd name="connsiteX0" fmla="*/ 168667 w 2241628"/>
              <a:gd name="connsiteY0" fmla="*/ 0 h 2125070"/>
              <a:gd name="connsiteX1" fmla="*/ 2072961 w 2241628"/>
              <a:gd name="connsiteY1" fmla="*/ 0 h 2125070"/>
              <a:gd name="connsiteX2" fmla="*/ 2241628 w 2241628"/>
              <a:gd name="connsiteY2" fmla="*/ 168667 h 2125070"/>
              <a:gd name="connsiteX3" fmla="*/ 2241628 w 2241628"/>
              <a:gd name="connsiteY3" fmla="*/ 1956403 h 2125070"/>
              <a:gd name="connsiteX4" fmla="*/ 2072961 w 2241628"/>
              <a:gd name="connsiteY4" fmla="*/ 2125070 h 2125070"/>
              <a:gd name="connsiteX5" fmla="*/ 168667 w 2241628"/>
              <a:gd name="connsiteY5" fmla="*/ 2125070 h 2125070"/>
              <a:gd name="connsiteX6" fmla="*/ 0 w 2241628"/>
              <a:gd name="connsiteY6" fmla="*/ 1956403 h 2125070"/>
              <a:gd name="connsiteX7" fmla="*/ 0 w 2241628"/>
              <a:gd name="connsiteY7" fmla="*/ 168667 h 2125070"/>
              <a:gd name="connsiteX8" fmla="*/ 168667 w 2241628"/>
              <a:gd name="connsiteY8" fmla="*/ 0 h 212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628" h="2125070">
                <a:moveTo>
                  <a:pt x="168667" y="0"/>
                </a:moveTo>
                <a:lnTo>
                  <a:pt x="2072961" y="0"/>
                </a:lnTo>
                <a:cubicBezTo>
                  <a:pt x="2166113" y="0"/>
                  <a:pt x="2241628" y="75515"/>
                  <a:pt x="2241628" y="168667"/>
                </a:cubicBezTo>
                <a:lnTo>
                  <a:pt x="2241628" y="1956403"/>
                </a:lnTo>
                <a:cubicBezTo>
                  <a:pt x="2241628" y="2049555"/>
                  <a:pt x="2166113" y="2125070"/>
                  <a:pt x="2072961" y="2125070"/>
                </a:cubicBezTo>
                <a:lnTo>
                  <a:pt x="168667" y="2125070"/>
                </a:lnTo>
                <a:cubicBezTo>
                  <a:pt x="75515" y="2125070"/>
                  <a:pt x="0" y="2049555"/>
                  <a:pt x="0" y="1956403"/>
                </a:cubicBezTo>
                <a:lnTo>
                  <a:pt x="0" y="168667"/>
                </a:lnTo>
                <a:cubicBezTo>
                  <a:pt x="0" y="75515"/>
                  <a:pt x="75515" y="0"/>
                  <a:pt x="16866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625771" y="3222433"/>
            <a:ext cx="2241628" cy="2125070"/>
          </a:xfrm>
          <a:custGeom>
            <a:avLst/>
            <a:gdLst>
              <a:gd name="connsiteX0" fmla="*/ 168667 w 2241628"/>
              <a:gd name="connsiteY0" fmla="*/ 0 h 2125070"/>
              <a:gd name="connsiteX1" fmla="*/ 2072961 w 2241628"/>
              <a:gd name="connsiteY1" fmla="*/ 0 h 2125070"/>
              <a:gd name="connsiteX2" fmla="*/ 2241628 w 2241628"/>
              <a:gd name="connsiteY2" fmla="*/ 168667 h 2125070"/>
              <a:gd name="connsiteX3" fmla="*/ 2241628 w 2241628"/>
              <a:gd name="connsiteY3" fmla="*/ 1956403 h 2125070"/>
              <a:gd name="connsiteX4" fmla="*/ 2072961 w 2241628"/>
              <a:gd name="connsiteY4" fmla="*/ 2125070 h 2125070"/>
              <a:gd name="connsiteX5" fmla="*/ 168667 w 2241628"/>
              <a:gd name="connsiteY5" fmla="*/ 2125070 h 2125070"/>
              <a:gd name="connsiteX6" fmla="*/ 0 w 2241628"/>
              <a:gd name="connsiteY6" fmla="*/ 1956403 h 2125070"/>
              <a:gd name="connsiteX7" fmla="*/ 0 w 2241628"/>
              <a:gd name="connsiteY7" fmla="*/ 168667 h 2125070"/>
              <a:gd name="connsiteX8" fmla="*/ 168667 w 2241628"/>
              <a:gd name="connsiteY8" fmla="*/ 0 h 212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628" h="2125070">
                <a:moveTo>
                  <a:pt x="168667" y="0"/>
                </a:moveTo>
                <a:lnTo>
                  <a:pt x="2072961" y="0"/>
                </a:lnTo>
                <a:cubicBezTo>
                  <a:pt x="2166113" y="0"/>
                  <a:pt x="2241628" y="75515"/>
                  <a:pt x="2241628" y="168667"/>
                </a:cubicBezTo>
                <a:lnTo>
                  <a:pt x="2241628" y="1956403"/>
                </a:lnTo>
                <a:cubicBezTo>
                  <a:pt x="2241628" y="2049555"/>
                  <a:pt x="2166113" y="2125070"/>
                  <a:pt x="2072961" y="2125070"/>
                </a:cubicBezTo>
                <a:lnTo>
                  <a:pt x="168667" y="2125070"/>
                </a:lnTo>
                <a:cubicBezTo>
                  <a:pt x="75515" y="2125070"/>
                  <a:pt x="0" y="2049555"/>
                  <a:pt x="0" y="1956403"/>
                </a:cubicBezTo>
                <a:lnTo>
                  <a:pt x="0" y="168667"/>
                </a:lnTo>
                <a:cubicBezTo>
                  <a:pt x="0" y="75515"/>
                  <a:pt x="75515" y="0"/>
                  <a:pt x="16866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324600" y="3222432"/>
            <a:ext cx="2241628" cy="2125070"/>
          </a:xfrm>
          <a:custGeom>
            <a:avLst/>
            <a:gdLst>
              <a:gd name="connsiteX0" fmla="*/ 168667 w 2241628"/>
              <a:gd name="connsiteY0" fmla="*/ 0 h 2125070"/>
              <a:gd name="connsiteX1" fmla="*/ 2072961 w 2241628"/>
              <a:gd name="connsiteY1" fmla="*/ 0 h 2125070"/>
              <a:gd name="connsiteX2" fmla="*/ 2241628 w 2241628"/>
              <a:gd name="connsiteY2" fmla="*/ 168667 h 2125070"/>
              <a:gd name="connsiteX3" fmla="*/ 2241628 w 2241628"/>
              <a:gd name="connsiteY3" fmla="*/ 1956403 h 2125070"/>
              <a:gd name="connsiteX4" fmla="*/ 2072961 w 2241628"/>
              <a:gd name="connsiteY4" fmla="*/ 2125070 h 2125070"/>
              <a:gd name="connsiteX5" fmla="*/ 168667 w 2241628"/>
              <a:gd name="connsiteY5" fmla="*/ 2125070 h 2125070"/>
              <a:gd name="connsiteX6" fmla="*/ 0 w 2241628"/>
              <a:gd name="connsiteY6" fmla="*/ 1956403 h 2125070"/>
              <a:gd name="connsiteX7" fmla="*/ 0 w 2241628"/>
              <a:gd name="connsiteY7" fmla="*/ 168667 h 2125070"/>
              <a:gd name="connsiteX8" fmla="*/ 168667 w 2241628"/>
              <a:gd name="connsiteY8" fmla="*/ 0 h 212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628" h="2125070">
                <a:moveTo>
                  <a:pt x="168667" y="0"/>
                </a:moveTo>
                <a:lnTo>
                  <a:pt x="2072961" y="0"/>
                </a:lnTo>
                <a:cubicBezTo>
                  <a:pt x="2166113" y="0"/>
                  <a:pt x="2241628" y="75515"/>
                  <a:pt x="2241628" y="168667"/>
                </a:cubicBezTo>
                <a:lnTo>
                  <a:pt x="2241628" y="1956403"/>
                </a:lnTo>
                <a:cubicBezTo>
                  <a:pt x="2241628" y="2049555"/>
                  <a:pt x="2166113" y="2125070"/>
                  <a:pt x="2072961" y="2125070"/>
                </a:cubicBezTo>
                <a:lnTo>
                  <a:pt x="168667" y="2125070"/>
                </a:lnTo>
                <a:cubicBezTo>
                  <a:pt x="75515" y="2125070"/>
                  <a:pt x="0" y="2049555"/>
                  <a:pt x="0" y="1956403"/>
                </a:cubicBezTo>
                <a:lnTo>
                  <a:pt x="0" y="168667"/>
                </a:lnTo>
                <a:cubicBezTo>
                  <a:pt x="0" y="75515"/>
                  <a:pt x="75515" y="0"/>
                  <a:pt x="16866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9023431" y="3222432"/>
            <a:ext cx="2241628" cy="2125070"/>
          </a:xfrm>
          <a:custGeom>
            <a:avLst/>
            <a:gdLst>
              <a:gd name="connsiteX0" fmla="*/ 168667 w 2241628"/>
              <a:gd name="connsiteY0" fmla="*/ 0 h 2125070"/>
              <a:gd name="connsiteX1" fmla="*/ 2072961 w 2241628"/>
              <a:gd name="connsiteY1" fmla="*/ 0 h 2125070"/>
              <a:gd name="connsiteX2" fmla="*/ 2241628 w 2241628"/>
              <a:gd name="connsiteY2" fmla="*/ 168667 h 2125070"/>
              <a:gd name="connsiteX3" fmla="*/ 2241628 w 2241628"/>
              <a:gd name="connsiteY3" fmla="*/ 1956403 h 2125070"/>
              <a:gd name="connsiteX4" fmla="*/ 2072961 w 2241628"/>
              <a:gd name="connsiteY4" fmla="*/ 2125070 h 2125070"/>
              <a:gd name="connsiteX5" fmla="*/ 168667 w 2241628"/>
              <a:gd name="connsiteY5" fmla="*/ 2125070 h 2125070"/>
              <a:gd name="connsiteX6" fmla="*/ 0 w 2241628"/>
              <a:gd name="connsiteY6" fmla="*/ 1956403 h 2125070"/>
              <a:gd name="connsiteX7" fmla="*/ 0 w 2241628"/>
              <a:gd name="connsiteY7" fmla="*/ 168667 h 2125070"/>
              <a:gd name="connsiteX8" fmla="*/ 168667 w 2241628"/>
              <a:gd name="connsiteY8" fmla="*/ 0 h 212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628" h="2125070">
                <a:moveTo>
                  <a:pt x="168667" y="0"/>
                </a:moveTo>
                <a:lnTo>
                  <a:pt x="2072961" y="0"/>
                </a:lnTo>
                <a:cubicBezTo>
                  <a:pt x="2166113" y="0"/>
                  <a:pt x="2241628" y="75515"/>
                  <a:pt x="2241628" y="168667"/>
                </a:cubicBezTo>
                <a:lnTo>
                  <a:pt x="2241628" y="1956403"/>
                </a:lnTo>
                <a:cubicBezTo>
                  <a:pt x="2241628" y="2049555"/>
                  <a:pt x="2166113" y="2125070"/>
                  <a:pt x="2072961" y="2125070"/>
                </a:cubicBezTo>
                <a:lnTo>
                  <a:pt x="168667" y="2125070"/>
                </a:lnTo>
                <a:cubicBezTo>
                  <a:pt x="75515" y="2125070"/>
                  <a:pt x="0" y="2049555"/>
                  <a:pt x="0" y="1956403"/>
                </a:cubicBezTo>
                <a:lnTo>
                  <a:pt x="0" y="168667"/>
                </a:lnTo>
                <a:cubicBezTo>
                  <a:pt x="0" y="75515"/>
                  <a:pt x="75515" y="0"/>
                  <a:pt x="16866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800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270343" y="1478665"/>
            <a:ext cx="2762488" cy="3900669"/>
          </a:xfrm>
          <a:custGeom>
            <a:avLst/>
            <a:gdLst>
              <a:gd name="connsiteX0" fmla="*/ 219259 w 2762488"/>
              <a:gd name="connsiteY0" fmla="*/ 0 h 3900669"/>
              <a:gd name="connsiteX1" fmla="*/ 2543229 w 2762488"/>
              <a:gd name="connsiteY1" fmla="*/ 0 h 3900669"/>
              <a:gd name="connsiteX2" fmla="*/ 2762488 w 2762488"/>
              <a:gd name="connsiteY2" fmla="*/ 219259 h 3900669"/>
              <a:gd name="connsiteX3" fmla="*/ 2762488 w 2762488"/>
              <a:gd name="connsiteY3" fmla="*/ 3681410 h 3900669"/>
              <a:gd name="connsiteX4" fmla="*/ 2543229 w 2762488"/>
              <a:gd name="connsiteY4" fmla="*/ 3900669 h 3900669"/>
              <a:gd name="connsiteX5" fmla="*/ 219259 w 2762488"/>
              <a:gd name="connsiteY5" fmla="*/ 3900669 h 3900669"/>
              <a:gd name="connsiteX6" fmla="*/ 0 w 2762488"/>
              <a:gd name="connsiteY6" fmla="*/ 3681410 h 3900669"/>
              <a:gd name="connsiteX7" fmla="*/ 0 w 2762488"/>
              <a:gd name="connsiteY7" fmla="*/ 219259 h 3900669"/>
              <a:gd name="connsiteX8" fmla="*/ 219259 w 2762488"/>
              <a:gd name="connsiteY8" fmla="*/ 0 h 390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488" h="3900669">
                <a:moveTo>
                  <a:pt x="219259" y="0"/>
                </a:moveTo>
                <a:lnTo>
                  <a:pt x="2543229" y="0"/>
                </a:lnTo>
                <a:cubicBezTo>
                  <a:pt x="2664322" y="0"/>
                  <a:pt x="2762488" y="98166"/>
                  <a:pt x="2762488" y="219259"/>
                </a:cubicBezTo>
                <a:lnTo>
                  <a:pt x="2762488" y="3681410"/>
                </a:lnTo>
                <a:cubicBezTo>
                  <a:pt x="2762488" y="3802503"/>
                  <a:pt x="2664322" y="3900669"/>
                  <a:pt x="2543229" y="3900669"/>
                </a:cubicBezTo>
                <a:lnTo>
                  <a:pt x="219259" y="3900669"/>
                </a:lnTo>
                <a:cubicBezTo>
                  <a:pt x="98166" y="3900669"/>
                  <a:pt x="0" y="3802503"/>
                  <a:pt x="0" y="3681410"/>
                </a:cubicBezTo>
                <a:lnTo>
                  <a:pt x="0" y="219259"/>
                </a:lnTo>
                <a:cubicBezTo>
                  <a:pt x="0" y="98166"/>
                  <a:pt x="98166" y="0"/>
                  <a:pt x="21925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316414" y="1478664"/>
            <a:ext cx="2762488" cy="3900669"/>
          </a:xfrm>
          <a:custGeom>
            <a:avLst/>
            <a:gdLst>
              <a:gd name="connsiteX0" fmla="*/ 219259 w 2762488"/>
              <a:gd name="connsiteY0" fmla="*/ 0 h 3900669"/>
              <a:gd name="connsiteX1" fmla="*/ 2543229 w 2762488"/>
              <a:gd name="connsiteY1" fmla="*/ 0 h 3900669"/>
              <a:gd name="connsiteX2" fmla="*/ 2762488 w 2762488"/>
              <a:gd name="connsiteY2" fmla="*/ 219259 h 3900669"/>
              <a:gd name="connsiteX3" fmla="*/ 2762488 w 2762488"/>
              <a:gd name="connsiteY3" fmla="*/ 3681410 h 3900669"/>
              <a:gd name="connsiteX4" fmla="*/ 2543229 w 2762488"/>
              <a:gd name="connsiteY4" fmla="*/ 3900669 h 3900669"/>
              <a:gd name="connsiteX5" fmla="*/ 219259 w 2762488"/>
              <a:gd name="connsiteY5" fmla="*/ 3900669 h 3900669"/>
              <a:gd name="connsiteX6" fmla="*/ 0 w 2762488"/>
              <a:gd name="connsiteY6" fmla="*/ 3681410 h 3900669"/>
              <a:gd name="connsiteX7" fmla="*/ 0 w 2762488"/>
              <a:gd name="connsiteY7" fmla="*/ 219259 h 3900669"/>
              <a:gd name="connsiteX8" fmla="*/ 219259 w 2762488"/>
              <a:gd name="connsiteY8" fmla="*/ 0 h 390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488" h="3900669">
                <a:moveTo>
                  <a:pt x="219259" y="0"/>
                </a:moveTo>
                <a:lnTo>
                  <a:pt x="2543229" y="0"/>
                </a:lnTo>
                <a:cubicBezTo>
                  <a:pt x="2664322" y="0"/>
                  <a:pt x="2762488" y="98166"/>
                  <a:pt x="2762488" y="219259"/>
                </a:cubicBezTo>
                <a:lnTo>
                  <a:pt x="2762488" y="3681410"/>
                </a:lnTo>
                <a:cubicBezTo>
                  <a:pt x="2762488" y="3802503"/>
                  <a:pt x="2664322" y="3900669"/>
                  <a:pt x="2543229" y="3900669"/>
                </a:cubicBezTo>
                <a:lnTo>
                  <a:pt x="219259" y="3900669"/>
                </a:lnTo>
                <a:cubicBezTo>
                  <a:pt x="98166" y="3900669"/>
                  <a:pt x="0" y="3802503"/>
                  <a:pt x="0" y="3681410"/>
                </a:cubicBezTo>
                <a:lnTo>
                  <a:pt x="0" y="219259"/>
                </a:lnTo>
                <a:cubicBezTo>
                  <a:pt x="0" y="98166"/>
                  <a:pt x="98166" y="0"/>
                  <a:pt x="21925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864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271803" y="1245408"/>
            <a:ext cx="2677747" cy="2069280"/>
          </a:xfrm>
          <a:custGeom>
            <a:avLst/>
            <a:gdLst>
              <a:gd name="connsiteX0" fmla="*/ 101809 w 2677747"/>
              <a:gd name="connsiteY0" fmla="*/ 0 h 2069280"/>
              <a:gd name="connsiteX1" fmla="*/ 2575938 w 2677747"/>
              <a:gd name="connsiteY1" fmla="*/ 0 h 2069280"/>
              <a:gd name="connsiteX2" fmla="*/ 2677747 w 2677747"/>
              <a:gd name="connsiteY2" fmla="*/ 101809 h 2069280"/>
              <a:gd name="connsiteX3" fmla="*/ 2677747 w 2677747"/>
              <a:gd name="connsiteY3" fmla="*/ 1967471 h 2069280"/>
              <a:gd name="connsiteX4" fmla="*/ 2575938 w 2677747"/>
              <a:gd name="connsiteY4" fmla="*/ 2069280 h 2069280"/>
              <a:gd name="connsiteX5" fmla="*/ 101809 w 2677747"/>
              <a:gd name="connsiteY5" fmla="*/ 2069280 h 2069280"/>
              <a:gd name="connsiteX6" fmla="*/ 0 w 2677747"/>
              <a:gd name="connsiteY6" fmla="*/ 1967471 h 2069280"/>
              <a:gd name="connsiteX7" fmla="*/ 0 w 2677747"/>
              <a:gd name="connsiteY7" fmla="*/ 101809 h 2069280"/>
              <a:gd name="connsiteX8" fmla="*/ 101809 w 2677747"/>
              <a:gd name="connsiteY8" fmla="*/ 0 h 20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7747" h="2069280">
                <a:moveTo>
                  <a:pt x="101809" y="0"/>
                </a:moveTo>
                <a:lnTo>
                  <a:pt x="2575938" y="0"/>
                </a:lnTo>
                <a:cubicBezTo>
                  <a:pt x="2632166" y="0"/>
                  <a:pt x="2677747" y="45581"/>
                  <a:pt x="2677747" y="101809"/>
                </a:cubicBezTo>
                <a:lnTo>
                  <a:pt x="2677747" y="1967471"/>
                </a:lnTo>
                <a:cubicBezTo>
                  <a:pt x="2677747" y="2023699"/>
                  <a:pt x="2632166" y="2069280"/>
                  <a:pt x="2575938" y="2069280"/>
                </a:cubicBezTo>
                <a:lnTo>
                  <a:pt x="101809" y="2069280"/>
                </a:lnTo>
                <a:cubicBezTo>
                  <a:pt x="45581" y="2069280"/>
                  <a:pt x="0" y="2023699"/>
                  <a:pt x="0" y="1967471"/>
                </a:cubicBezTo>
                <a:lnTo>
                  <a:pt x="0" y="101809"/>
                </a:lnTo>
                <a:cubicBezTo>
                  <a:pt x="0" y="45581"/>
                  <a:pt x="45581" y="0"/>
                  <a:pt x="10180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271803" y="3543311"/>
            <a:ext cx="2677747" cy="2069280"/>
          </a:xfrm>
          <a:custGeom>
            <a:avLst/>
            <a:gdLst>
              <a:gd name="connsiteX0" fmla="*/ 101809 w 2677747"/>
              <a:gd name="connsiteY0" fmla="*/ 0 h 2069280"/>
              <a:gd name="connsiteX1" fmla="*/ 2575938 w 2677747"/>
              <a:gd name="connsiteY1" fmla="*/ 0 h 2069280"/>
              <a:gd name="connsiteX2" fmla="*/ 2677747 w 2677747"/>
              <a:gd name="connsiteY2" fmla="*/ 101809 h 2069280"/>
              <a:gd name="connsiteX3" fmla="*/ 2677747 w 2677747"/>
              <a:gd name="connsiteY3" fmla="*/ 1967471 h 2069280"/>
              <a:gd name="connsiteX4" fmla="*/ 2575938 w 2677747"/>
              <a:gd name="connsiteY4" fmla="*/ 2069280 h 2069280"/>
              <a:gd name="connsiteX5" fmla="*/ 101809 w 2677747"/>
              <a:gd name="connsiteY5" fmla="*/ 2069280 h 2069280"/>
              <a:gd name="connsiteX6" fmla="*/ 0 w 2677747"/>
              <a:gd name="connsiteY6" fmla="*/ 1967471 h 2069280"/>
              <a:gd name="connsiteX7" fmla="*/ 0 w 2677747"/>
              <a:gd name="connsiteY7" fmla="*/ 101809 h 2069280"/>
              <a:gd name="connsiteX8" fmla="*/ 101809 w 2677747"/>
              <a:gd name="connsiteY8" fmla="*/ 0 h 20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7747" h="2069280">
                <a:moveTo>
                  <a:pt x="101809" y="0"/>
                </a:moveTo>
                <a:lnTo>
                  <a:pt x="2575938" y="0"/>
                </a:lnTo>
                <a:cubicBezTo>
                  <a:pt x="2632166" y="0"/>
                  <a:pt x="2677747" y="45581"/>
                  <a:pt x="2677747" y="101809"/>
                </a:cubicBezTo>
                <a:lnTo>
                  <a:pt x="2677747" y="1967471"/>
                </a:lnTo>
                <a:cubicBezTo>
                  <a:pt x="2677747" y="2023699"/>
                  <a:pt x="2632166" y="2069280"/>
                  <a:pt x="2575938" y="2069280"/>
                </a:cubicBezTo>
                <a:lnTo>
                  <a:pt x="101809" y="2069280"/>
                </a:lnTo>
                <a:cubicBezTo>
                  <a:pt x="45581" y="2069280"/>
                  <a:pt x="0" y="2023699"/>
                  <a:pt x="0" y="1967471"/>
                </a:cubicBezTo>
                <a:lnTo>
                  <a:pt x="0" y="101809"/>
                </a:lnTo>
                <a:cubicBezTo>
                  <a:pt x="0" y="45581"/>
                  <a:pt x="45581" y="0"/>
                  <a:pt x="10180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186039" y="3543311"/>
            <a:ext cx="2677747" cy="2069280"/>
          </a:xfrm>
          <a:custGeom>
            <a:avLst/>
            <a:gdLst>
              <a:gd name="connsiteX0" fmla="*/ 101809 w 2677747"/>
              <a:gd name="connsiteY0" fmla="*/ 0 h 2069280"/>
              <a:gd name="connsiteX1" fmla="*/ 2575938 w 2677747"/>
              <a:gd name="connsiteY1" fmla="*/ 0 h 2069280"/>
              <a:gd name="connsiteX2" fmla="*/ 2677747 w 2677747"/>
              <a:gd name="connsiteY2" fmla="*/ 101809 h 2069280"/>
              <a:gd name="connsiteX3" fmla="*/ 2677747 w 2677747"/>
              <a:gd name="connsiteY3" fmla="*/ 1967471 h 2069280"/>
              <a:gd name="connsiteX4" fmla="*/ 2575938 w 2677747"/>
              <a:gd name="connsiteY4" fmla="*/ 2069280 h 2069280"/>
              <a:gd name="connsiteX5" fmla="*/ 101809 w 2677747"/>
              <a:gd name="connsiteY5" fmla="*/ 2069280 h 2069280"/>
              <a:gd name="connsiteX6" fmla="*/ 0 w 2677747"/>
              <a:gd name="connsiteY6" fmla="*/ 1967471 h 2069280"/>
              <a:gd name="connsiteX7" fmla="*/ 0 w 2677747"/>
              <a:gd name="connsiteY7" fmla="*/ 101809 h 2069280"/>
              <a:gd name="connsiteX8" fmla="*/ 101809 w 2677747"/>
              <a:gd name="connsiteY8" fmla="*/ 0 h 20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7747" h="2069280">
                <a:moveTo>
                  <a:pt x="101809" y="0"/>
                </a:moveTo>
                <a:lnTo>
                  <a:pt x="2575938" y="0"/>
                </a:lnTo>
                <a:cubicBezTo>
                  <a:pt x="2632166" y="0"/>
                  <a:pt x="2677747" y="45581"/>
                  <a:pt x="2677747" y="101809"/>
                </a:cubicBezTo>
                <a:lnTo>
                  <a:pt x="2677747" y="1967471"/>
                </a:lnTo>
                <a:cubicBezTo>
                  <a:pt x="2677747" y="2023699"/>
                  <a:pt x="2632166" y="2069280"/>
                  <a:pt x="2575938" y="2069280"/>
                </a:cubicBezTo>
                <a:lnTo>
                  <a:pt x="101809" y="2069280"/>
                </a:lnTo>
                <a:cubicBezTo>
                  <a:pt x="45581" y="2069280"/>
                  <a:pt x="0" y="2023699"/>
                  <a:pt x="0" y="1967471"/>
                </a:cubicBezTo>
                <a:lnTo>
                  <a:pt x="0" y="101809"/>
                </a:lnTo>
                <a:cubicBezTo>
                  <a:pt x="0" y="45581"/>
                  <a:pt x="45581" y="0"/>
                  <a:pt x="10180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2112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00702" y="4107601"/>
            <a:ext cx="2293525" cy="4442047"/>
          </a:xfrm>
          <a:custGeom>
            <a:avLst/>
            <a:gdLst>
              <a:gd name="connsiteX0" fmla="*/ 182037 w 2293525"/>
              <a:gd name="connsiteY0" fmla="*/ 0 h 4442047"/>
              <a:gd name="connsiteX1" fmla="*/ 2111488 w 2293525"/>
              <a:gd name="connsiteY1" fmla="*/ 0 h 4442047"/>
              <a:gd name="connsiteX2" fmla="*/ 2293525 w 2293525"/>
              <a:gd name="connsiteY2" fmla="*/ 182037 h 4442047"/>
              <a:gd name="connsiteX3" fmla="*/ 2293525 w 2293525"/>
              <a:gd name="connsiteY3" fmla="*/ 4260010 h 4442047"/>
              <a:gd name="connsiteX4" fmla="*/ 2111488 w 2293525"/>
              <a:gd name="connsiteY4" fmla="*/ 4442047 h 4442047"/>
              <a:gd name="connsiteX5" fmla="*/ 182037 w 2293525"/>
              <a:gd name="connsiteY5" fmla="*/ 4442047 h 4442047"/>
              <a:gd name="connsiteX6" fmla="*/ 0 w 2293525"/>
              <a:gd name="connsiteY6" fmla="*/ 4260010 h 4442047"/>
              <a:gd name="connsiteX7" fmla="*/ 0 w 2293525"/>
              <a:gd name="connsiteY7" fmla="*/ 182037 h 4442047"/>
              <a:gd name="connsiteX8" fmla="*/ 182037 w 2293525"/>
              <a:gd name="connsiteY8" fmla="*/ 0 h 44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3525" h="4442047">
                <a:moveTo>
                  <a:pt x="182037" y="0"/>
                </a:moveTo>
                <a:lnTo>
                  <a:pt x="2111488" y="0"/>
                </a:lnTo>
                <a:cubicBezTo>
                  <a:pt x="2212024" y="0"/>
                  <a:pt x="2293525" y="81501"/>
                  <a:pt x="2293525" y="182037"/>
                </a:cubicBezTo>
                <a:lnTo>
                  <a:pt x="2293525" y="4260010"/>
                </a:lnTo>
                <a:cubicBezTo>
                  <a:pt x="2293525" y="4360546"/>
                  <a:pt x="2212024" y="4442047"/>
                  <a:pt x="2111488" y="4442047"/>
                </a:cubicBezTo>
                <a:lnTo>
                  <a:pt x="182037" y="4442047"/>
                </a:lnTo>
                <a:cubicBezTo>
                  <a:pt x="81501" y="4442047"/>
                  <a:pt x="0" y="4360546"/>
                  <a:pt x="0" y="4260010"/>
                </a:cubicBezTo>
                <a:lnTo>
                  <a:pt x="0" y="182037"/>
                </a:lnTo>
                <a:cubicBezTo>
                  <a:pt x="0" y="81501"/>
                  <a:pt x="81501" y="0"/>
                  <a:pt x="18203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633059" y="3506828"/>
            <a:ext cx="2293525" cy="4442047"/>
          </a:xfrm>
          <a:custGeom>
            <a:avLst/>
            <a:gdLst>
              <a:gd name="connsiteX0" fmla="*/ 182037 w 2293525"/>
              <a:gd name="connsiteY0" fmla="*/ 0 h 4442047"/>
              <a:gd name="connsiteX1" fmla="*/ 2111488 w 2293525"/>
              <a:gd name="connsiteY1" fmla="*/ 0 h 4442047"/>
              <a:gd name="connsiteX2" fmla="*/ 2293525 w 2293525"/>
              <a:gd name="connsiteY2" fmla="*/ 182037 h 4442047"/>
              <a:gd name="connsiteX3" fmla="*/ 2293525 w 2293525"/>
              <a:gd name="connsiteY3" fmla="*/ 4260010 h 4442047"/>
              <a:gd name="connsiteX4" fmla="*/ 2111488 w 2293525"/>
              <a:gd name="connsiteY4" fmla="*/ 4442047 h 4442047"/>
              <a:gd name="connsiteX5" fmla="*/ 182037 w 2293525"/>
              <a:gd name="connsiteY5" fmla="*/ 4442047 h 4442047"/>
              <a:gd name="connsiteX6" fmla="*/ 0 w 2293525"/>
              <a:gd name="connsiteY6" fmla="*/ 4260010 h 4442047"/>
              <a:gd name="connsiteX7" fmla="*/ 0 w 2293525"/>
              <a:gd name="connsiteY7" fmla="*/ 182037 h 4442047"/>
              <a:gd name="connsiteX8" fmla="*/ 182037 w 2293525"/>
              <a:gd name="connsiteY8" fmla="*/ 0 h 44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3525" h="4442047">
                <a:moveTo>
                  <a:pt x="182037" y="0"/>
                </a:moveTo>
                <a:lnTo>
                  <a:pt x="2111488" y="0"/>
                </a:lnTo>
                <a:cubicBezTo>
                  <a:pt x="2212024" y="0"/>
                  <a:pt x="2293525" y="81501"/>
                  <a:pt x="2293525" y="182037"/>
                </a:cubicBezTo>
                <a:lnTo>
                  <a:pt x="2293525" y="4260010"/>
                </a:lnTo>
                <a:cubicBezTo>
                  <a:pt x="2293525" y="4360546"/>
                  <a:pt x="2212024" y="4442047"/>
                  <a:pt x="2111488" y="4442047"/>
                </a:cubicBezTo>
                <a:lnTo>
                  <a:pt x="182037" y="4442047"/>
                </a:lnTo>
                <a:cubicBezTo>
                  <a:pt x="81501" y="4442047"/>
                  <a:pt x="0" y="4360546"/>
                  <a:pt x="0" y="4260010"/>
                </a:cubicBezTo>
                <a:lnTo>
                  <a:pt x="0" y="182037"/>
                </a:lnTo>
                <a:cubicBezTo>
                  <a:pt x="0" y="81501"/>
                  <a:pt x="81501" y="0"/>
                  <a:pt x="18203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265416" y="4018907"/>
            <a:ext cx="2293525" cy="4442047"/>
          </a:xfrm>
          <a:custGeom>
            <a:avLst/>
            <a:gdLst>
              <a:gd name="connsiteX0" fmla="*/ 182037 w 2293525"/>
              <a:gd name="connsiteY0" fmla="*/ 0 h 4442047"/>
              <a:gd name="connsiteX1" fmla="*/ 2111488 w 2293525"/>
              <a:gd name="connsiteY1" fmla="*/ 0 h 4442047"/>
              <a:gd name="connsiteX2" fmla="*/ 2293525 w 2293525"/>
              <a:gd name="connsiteY2" fmla="*/ 182037 h 4442047"/>
              <a:gd name="connsiteX3" fmla="*/ 2293525 w 2293525"/>
              <a:gd name="connsiteY3" fmla="*/ 4260010 h 4442047"/>
              <a:gd name="connsiteX4" fmla="*/ 2111488 w 2293525"/>
              <a:gd name="connsiteY4" fmla="*/ 4442047 h 4442047"/>
              <a:gd name="connsiteX5" fmla="*/ 182037 w 2293525"/>
              <a:gd name="connsiteY5" fmla="*/ 4442047 h 4442047"/>
              <a:gd name="connsiteX6" fmla="*/ 0 w 2293525"/>
              <a:gd name="connsiteY6" fmla="*/ 4260010 h 4442047"/>
              <a:gd name="connsiteX7" fmla="*/ 0 w 2293525"/>
              <a:gd name="connsiteY7" fmla="*/ 182037 h 4442047"/>
              <a:gd name="connsiteX8" fmla="*/ 182037 w 2293525"/>
              <a:gd name="connsiteY8" fmla="*/ 0 h 44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3525" h="4442047">
                <a:moveTo>
                  <a:pt x="182037" y="0"/>
                </a:moveTo>
                <a:lnTo>
                  <a:pt x="2111488" y="0"/>
                </a:lnTo>
                <a:cubicBezTo>
                  <a:pt x="2212024" y="0"/>
                  <a:pt x="2293525" y="81501"/>
                  <a:pt x="2293525" y="182037"/>
                </a:cubicBezTo>
                <a:lnTo>
                  <a:pt x="2293525" y="4260010"/>
                </a:lnTo>
                <a:cubicBezTo>
                  <a:pt x="2293525" y="4360546"/>
                  <a:pt x="2212024" y="4442047"/>
                  <a:pt x="2111488" y="4442047"/>
                </a:cubicBezTo>
                <a:lnTo>
                  <a:pt x="182037" y="4442047"/>
                </a:lnTo>
                <a:cubicBezTo>
                  <a:pt x="81501" y="4442047"/>
                  <a:pt x="0" y="4360546"/>
                  <a:pt x="0" y="4260010"/>
                </a:cubicBezTo>
                <a:lnTo>
                  <a:pt x="0" y="182037"/>
                </a:lnTo>
                <a:cubicBezTo>
                  <a:pt x="0" y="81501"/>
                  <a:pt x="81501" y="0"/>
                  <a:pt x="18203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897774" y="3418135"/>
            <a:ext cx="2293525" cy="4442047"/>
          </a:xfrm>
          <a:custGeom>
            <a:avLst/>
            <a:gdLst>
              <a:gd name="connsiteX0" fmla="*/ 182037 w 2293525"/>
              <a:gd name="connsiteY0" fmla="*/ 0 h 4442047"/>
              <a:gd name="connsiteX1" fmla="*/ 2111488 w 2293525"/>
              <a:gd name="connsiteY1" fmla="*/ 0 h 4442047"/>
              <a:gd name="connsiteX2" fmla="*/ 2293525 w 2293525"/>
              <a:gd name="connsiteY2" fmla="*/ 182037 h 4442047"/>
              <a:gd name="connsiteX3" fmla="*/ 2293525 w 2293525"/>
              <a:gd name="connsiteY3" fmla="*/ 4260010 h 4442047"/>
              <a:gd name="connsiteX4" fmla="*/ 2111488 w 2293525"/>
              <a:gd name="connsiteY4" fmla="*/ 4442047 h 4442047"/>
              <a:gd name="connsiteX5" fmla="*/ 182037 w 2293525"/>
              <a:gd name="connsiteY5" fmla="*/ 4442047 h 4442047"/>
              <a:gd name="connsiteX6" fmla="*/ 0 w 2293525"/>
              <a:gd name="connsiteY6" fmla="*/ 4260010 h 4442047"/>
              <a:gd name="connsiteX7" fmla="*/ 0 w 2293525"/>
              <a:gd name="connsiteY7" fmla="*/ 182037 h 4442047"/>
              <a:gd name="connsiteX8" fmla="*/ 182037 w 2293525"/>
              <a:gd name="connsiteY8" fmla="*/ 0 h 444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3525" h="4442047">
                <a:moveTo>
                  <a:pt x="182037" y="0"/>
                </a:moveTo>
                <a:lnTo>
                  <a:pt x="2111488" y="0"/>
                </a:lnTo>
                <a:cubicBezTo>
                  <a:pt x="2212024" y="0"/>
                  <a:pt x="2293525" y="81501"/>
                  <a:pt x="2293525" y="182037"/>
                </a:cubicBezTo>
                <a:lnTo>
                  <a:pt x="2293525" y="4260010"/>
                </a:lnTo>
                <a:cubicBezTo>
                  <a:pt x="2293525" y="4360546"/>
                  <a:pt x="2212024" y="4442047"/>
                  <a:pt x="2111488" y="4442047"/>
                </a:cubicBezTo>
                <a:lnTo>
                  <a:pt x="182037" y="4442047"/>
                </a:lnTo>
                <a:cubicBezTo>
                  <a:pt x="81501" y="4442047"/>
                  <a:pt x="0" y="4360546"/>
                  <a:pt x="0" y="4260010"/>
                </a:cubicBezTo>
                <a:lnTo>
                  <a:pt x="0" y="182037"/>
                </a:lnTo>
                <a:cubicBezTo>
                  <a:pt x="0" y="81501"/>
                  <a:pt x="81501" y="0"/>
                  <a:pt x="18203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850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370652" y="2443629"/>
            <a:ext cx="3816890" cy="1970743"/>
          </a:xfrm>
          <a:custGeom>
            <a:avLst/>
            <a:gdLst>
              <a:gd name="connsiteX0" fmla="*/ 156418 w 3816890"/>
              <a:gd name="connsiteY0" fmla="*/ 0 h 1970743"/>
              <a:gd name="connsiteX1" fmla="*/ 3660472 w 3816890"/>
              <a:gd name="connsiteY1" fmla="*/ 0 h 1970743"/>
              <a:gd name="connsiteX2" fmla="*/ 3816890 w 3816890"/>
              <a:gd name="connsiteY2" fmla="*/ 156418 h 1970743"/>
              <a:gd name="connsiteX3" fmla="*/ 3816890 w 3816890"/>
              <a:gd name="connsiteY3" fmla="*/ 1814325 h 1970743"/>
              <a:gd name="connsiteX4" fmla="*/ 3660472 w 3816890"/>
              <a:gd name="connsiteY4" fmla="*/ 1970743 h 1970743"/>
              <a:gd name="connsiteX5" fmla="*/ 156418 w 3816890"/>
              <a:gd name="connsiteY5" fmla="*/ 1970743 h 1970743"/>
              <a:gd name="connsiteX6" fmla="*/ 0 w 3816890"/>
              <a:gd name="connsiteY6" fmla="*/ 1814325 h 1970743"/>
              <a:gd name="connsiteX7" fmla="*/ 0 w 3816890"/>
              <a:gd name="connsiteY7" fmla="*/ 156418 h 1970743"/>
              <a:gd name="connsiteX8" fmla="*/ 156418 w 3816890"/>
              <a:gd name="connsiteY8" fmla="*/ 0 h 197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6890" h="1970743">
                <a:moveTo>
                  <a:pt x="156418" y="0"/>
                </a:moveTo>
                <a:lnTo>
                  <a:pt x="3660472" y="0"/>
                </a:lnTo>
                <a:cubicBezTo>
                  <a:pt x="3746859" y="0"/>
                  <a:pt x="3816890" y="70031"/>
                  <a:pt x="3816890" y="156418"/>
                </a:cubicBezTo>
                <a:lnTo>
                  <a:pt x="3816890" y="1814325"/>
                </a:lnTo>
                <a:cubicBezTo>
                  <a:pt x="3816890" y="1900712"/>
                  <a:pt x="3746859" y="1970743"/>
                  <a:pt x="3660472" y="1970743"/>
                </a:cubicBezTo>
                <a:lnTo>
                  <a:pt x="156418" y="1970743"/>
                </a:lnTo>
                <a:cubicBezTo>
                  <a:pt x="70031" y="1970743"/>
                  <a:pt x="0" y="1900712"/>
                  <a:pt x="0" y="1814325"/>
                </a:cubicBezTo>
                <a:lnTo>
                  <a:pt x="0" y="156418"/>
                </a:lnTo>
                <a:cubicBezTo>
                  <a:pt x="0" y="70031"/>
                  <a:pt x="70031" y="0"/>
                  <a:pt x="15641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361216" y="1534830"/>
            <a:ext cx="1970744" cy="3816891"/>
          </a:xfrm>
          <a:custGeom>
            <a:avLst/>
            <a:gdLst>
              <a:gd name="connsiteX0" fmla="*/ 156418 w 1970744"/>
              <a:gd name="connsiteY0" fmla="*/ 0 h 3816891"/>
              <a:gd name="connsiteX1" fmla="*/ 1814326 w 1970744"/>
              <a:gd name="connsiteY1" fmla="*/ 0 h 3816891"/>
              <a:gd name="connsiteX2" fmla="*/ 1970744 w 1970744"/>
              <a:gd name="connsiteY2" fmla="*/ 156419 h 3816891"/>
              <a:gd name="connsiteX3" fmla="*/ 1970744 w 1970744"/>
              <a:gd name="connsiteY3" fmla="*/ 3660473 h 3816891"/>
              <a:gd name="connsiteX4" fmla="*/ 1814326 w 1970744"/>
              <a:gd name="connsiteY4" fmla="*/ 3816891 h 3816891"/>
              <a:gd name="connsiteX5" fmla="*/ 156418 w 1970744"/>
              <a:gd name="connsiteY5" fmla="*/ 3816891 h 3816891"/>
              <a:gd name="connsiteX6" fmla="*/ 0 w 1970744"/>
              <a:gd name="connsiteY6" fmla="*/ 3660473 h 3816891"/>
              <a:gd name="connsiteX7" fmla="*/ 0 w 1970744"/>
              <a:gd name="connsiteY7" fmla="*/ 156419 h 3816891"/>
              <a:gd name="connsiteX8" fmla="*/ 156418 w 1970744"/>
              <a:gd name="connsiteY8" fmla="*/ 0 h 381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744" h="3816891">
                <a:moveTo>
                  <a:pt x="156418" y="0"/>
                </a:moveTo>
                <a:lnTo>
                  <a:pt x="1814326" y="0"/>
                </a:lnTo>
                <a:cubicBezTo>
                  <a:pt x="1900712" y="0"/>
                  <a:pt x="1970744" y="70032"/>
                  <a:pt x="1970744" y="156419"/>
                </a:cubicBezTo>
                <a:lnTo>
                  <a:pt x="1970744" y="3660473"/>
                </a:lnTo>
                <a:cubicBezTo>
                  <a:pt x="1970744" y="3746860"/>
                  <a:pt x="1900712" y="3816891"/>
                  <a:pt x="1814326" y="3816891"/>
                </a:cubicBezTo>
                <a:lnTo>
                  <a:pt x="156418" y="3816891"/>
                </a:lnTo>
                <a:cubicBezTo>
                  <a:pt x="70032" y="3816891"/>
                  <a:pt x="0" y="3746860"/>
                  <a:pt x="0" y="3660473"/>
                </a:cubicBezTo>
                <a:lnTo>
                  <a:pt x="0" y="156419"/>
                </a:lnTo>
                <a:cubicBezTo>
                  <a:pt x="0" y="70032"/>
                  <a:pt x="70032" y="0"/>
                  <a:pt x="15641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8870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86687" y="3680749"/>
            <a:ext cx="2377782" cy="2464278"/>
          </a:xfrm>
          <a:custGeom>
            <a:avLst/>
            <a:gdLst>
              <a:gd name="connsiteX0" fmla="*/ 116987 w 2377782"/>
              <a:gd name="connsiteY0" fmla="*/ 0 h 2464278"/>
              <a:gd name="connsiteX1" fmla="*/ 2260795 w 2377782"/>
              <a:gd name="connsiteY1" fmla="*/ 0 h 2464278"/>
              <a:gd name="connsiteX2" fmla="*/ 2377782 w 2377782"/>
              <a:gd name="connsiteY2" fmla="*/ 116987 h 2464278"/>
              <a:gd name="connsiteX3" fmla="*/ 2377782 w 2377782"/>
              <a:gd name="connsiteY3" fmla="*/ 2347291 h 2464278"/>
              <a:gd name="connsiteX4" fmla="*/ 2260795 w 2377782"/>
              <a:gd name="connsiteY4" fmla="*/ 2464278 h 2464278"/>
              <a:gd name="connsiteX5" fmla="*/ 116987 w 2377782"/>
              <a:gd name="connsiteY5" fmla="*/ 2464278 h 2464278"/>
              <a:gd name="connsiteX6" fmla="*/ 0 w 2377782"/>
              <a:gd name="connsiteY6" fmla="*/ 2347291 h 2464278"/>
              <a:gd name="connsiteX7" fmla="*/ 0 w 2377782"/>
              <a:gd name="connsiteY7" fmla="*/ 116987 h 2464278"/>
              <a:gd name="connsiteX8" fmla="*/ 116987 w 2377782"/>
              <a:gd name="connsiteY8" fmla="*/ 0 h 24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782" h="2464278">
                <a:moveTo>
                  <a:pt x="116987" y="0"/>
                </a:moveTo>
                <a:lnTo>
                  <a:pt x="2260795" y="0"/>
                </a:lnTo>
                <a:cubicBezTo>
                  <a:pt x="2325405" y="0"/>
                  <a:pt x="2377782" y="52377"/>
                  <a:pt x="2377782" y="116987"/>
                </a:cubicBezTo>
                <a:lnTo>
                  <a:pt x="2377782" y="2347291"/>
                </a:lnTo>
                <a:cubicBezTo>
                  <a:pt x="2377782" y="2411901"/>
                  <a:pt x="2325405" y="2464278"/>
                  <a:pt x="2260795" y="2464278"/>
                </a:cubicBezTo>
                <a:lnTo>
                  <a:pt x="116987" y="2464278"/>
                </a:lnTo>
                <a:cubicBezTo>
                  <a:pt x="52377" y="2464278"/>
                  <a:pt x="0" y="2411901"/>
                  <a:pt x="0" y="2347291"/>
                </a:cubicBezTo>
                <a:lnTo>
                  <a:pt x="0" y="116987"/>
                </a:lnTo>
                <a:cubicBezTo>
                  <a:pt x="0" y="52377"/>
                  <a:pt x="52377" y="0"/>
                  <a:pt x="11698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566969" y="3680748"/>
            <a:ext cx="2377782" cy="2464278"/>
          </a:xfrm>
          <a:custGeom>
            <a:avLst/>
            <a:gdLst>
              <a:gd name="connsiteX0" fmla="*/ 116987 w 2377782"/>
              <a:gd name="connsiteY0" fmla="*/ 0 h 2464278"/>
              <a:gd name="connsiteX1" fmla="*/ 2260795 w 2377782"/>
              <a:gd name="connsiteY1" fmla="*/ 0 h 2464278"/>
              <a:gd name="connsiteX2" fmla="*/ 2377782 w 2377782"/>
              <a:gd name="connsiteY2" fmla="*/ 116987 h 2464278"/>
              <a:gd name="connsiteX3" fmla="*/ 2377782 w 2377782"/>
              <a:gd name="connsiteY3" fmla="*/ 2347291 h 2464278"/>
              <a:gd name="connsiteX4" fmla="*/ 2260795 w 2377782"/>
              <a:gd name="connsiteY4" fmla="*/ 2464278 h 2464278"/>
              <a:gd name="connsiteX5" fmla="*/ 116987 w 2377782"/>
              <a:gd name="connsiteY5" fmla="*/ 2464278 h 2464278"/>
              <a:gd name="connsiteX6" fmla="*/ 0 w 2377782"/>
              <a:gd name="connsiteY6" fmla="*/ 2347291 h 2464278"/>
              <a:gd name="connsiteX7" fmla="*/ 0 w 2377782"/>
              <a:gd name="connsiteY7" fmla="*/ 116987 h 2464278"/>
              <a:gd name="connsiteX8" fmla="*/ 116987 w 2377782"/>
              <a:gd name="connsiteY8" fmla="*/ 0 h 24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782" h="2464278">
                <a:moveTo>
                  <a:pt x="116987" y="0"/>
                </a:moveTo>
                <a:lnTo>
                  <a:pt x="2260795" y="0"/>
                </a:lnTo>
                <a:cubicBezTo>
                  <a:pt x="2325405" y="0"/>
                  <a:pt x="2377782" y="52377"/>
                  <a:pt x="2377782" y="116987"/>
                </a:cubicBezTo>
                <a:lnTo>
                  <a:pt x="2377782" y="2347291"/>
                </a:lnTo>
                <a:cubicBezTo>
                  <a:pt x="2377782" y="2411901"/>
                  <a:pt x="2325405" y="2464278"/>
                  <a:pt x="2260795" y="2464278"/>
                </a:cubicBezTo>
                <a:lnTo>
                  <a:pt x="116987" y="2464278"/>
                </a:lnTo>
                <a:cubicBezTo>
                  <a:pt x="52377" y="2464278"/>
                  <a:pt x="0" y="2411901"/>
                  <a:pt x="0" y="2347291"/>
                </a:cubicBezTo>
                <a:lnTo>
                  <a:pt x="0" y="116987"/>
                </a:lnTo>
                <a:cubicBezTo>
                  <a:pt x="0" y="52377"/>
                  <a:pt x="52377" y="0"/>
                  <a:pt x="11698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247250" y="3680749"/>
            <a:ext cx="2377782" cy="2464278"/>
          </a:xfrm>
          <a:custGeom>
            <a:avLst/>
            <a:gdLst>
              <a:gd name="connsiteX0" fmla="*/ 116987 w 2377782"/>
              <a:gd name="connsiteY0" fmla="*/ 0 h 2464278"/>
              <a:gd name="connsiteX1" fmla="*/ 2260795 w 2377782"/>
              <a:gd name="connsiteY1" fmla="*/ 0 h 2464278"/>
              <a:gd name="connsiteX2" fmla="*/ 2377782 w 2377782"/>
              <a:gd name="connsiteY2" fmla="*/ 116987 h 2464278"/>
              <a:gd name="connsiteX3" fmla="*/ 2377782 w 2377782"/>
              <a:gd name="connsiteY3" fmla="*/ 2347291 h 2464278"/>
              <a:gd name="connsiteX4" fmla="*/ 2260795 w 2377782"/>
              <a:gd name="connsiteY4" fmla="*/ 2464278 h 2464278"/>
              <a:gd name="connsiteX5" fmla="*/ 116987 w 2377782"/>
              <a:gd name="connsiteY5" fmla="*/ 2464278 h 2464278"/>
              <a:gd name="connsiteX6" fmla="*/ 0 w 2377782"/>
              <a:gd name="connsiteY6" fmla="*/ 2347291 h 2464278"/>
              <a:gd name="connsiteX7" fmla="*/ 0 w 2377782"/>
              <a:gd name="connsiteY7" fmla="*/ 116987 h 2464278"/>
              <a:gd name="connsiteX8" fmla="*/ 116987 w 2377782"/>
              <a:gd name="connsiteY8" fmla="*/ 0 h 24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782" h="2464278">
                <a:moveTo>
                  <a:pt x="116987" y="0"/>
                </a:moveTo>
                <a:lnTo>
                  <a:pt x="2260795" y="0"/>
                </a:lnTo>
                <a:cubicBezTo>
                  <a:pt x="2325405" y="0"/>
                  <a:pt x="2377782" y="52377"/>
                  <a:pt x="2377782" y="116987"/>
                </a:cubicBezTo>
                <a:lnTo>
                  <a:pt x="2377782" y="2347291"/>
                </a:lnTo>
                <a:cubicBezTo>
                  <a:pt x="2377782" y="2411901"/>
                  <a:pt x="2325405" y="2464278"/>
                  <a:pt x="2260795" y="2464278"/>
                </a:cubicBezTo>
                <a:lnTo>
                  <a:pt x="116987" y="2464278"/>
                </a:lnTo>
                <a:cubicBezTo>
                  <a:pt x="52377" y="2464278"/>
                  <a:pt x="0" y="2411901"/>
                  <a:pt x="0" y="2347291"/>
                </a:cubicBezTo>
                <a:lnTo>
                  <a:pt x="0" y="116987"/>
                </a:lnTo>
                <a:cubicBezTo>
                  <a:pt x="0" y="52377"/>
                  <a:pt x="52377" y="0"/>
                  <a:pt x="11698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927532" y="3680749"/>
            <a:ext cx="2377782" cy="2464278"/>
          </a:xfrm>
          <a:custGeom>
            <a:avLst/>
            <a:gdLst>
              <a:gd name="connsiteX0" fmla="*/ 116987 w 2377782"/>
              <a:gd name="connsiteY0" fmla="*/ 0 h 2464278"/>
              <a:gd name="connsiteX1" fmla="*/ 2260795 w 2377782"/>
              <a:gd name="connsiteY1" fmla="*/ 0 h 2464278"/>
              <a:gd name="connsiteX2" fmla="*/ 2377782 w 2377782"/>
              <a:gd name="connsiteY2" fmla="*/ 116987 h 2464278"/>
              <a:gd name="connsiteX3" fmla="*/ 2377782 w 2377782"/>
              <a:gd name="connsiteY3" fmla="*/ 2347291 h 2464278"/>
              <a:gd name="connsiteX4" fmla="*/ 2260795 w 2377782"/>
              <a:gd name="connsiteY4" fmla="*/ 2464278 h 2464278"/>
              <a:gd name="connsiteX5" fmla="*/ 116987 w 2377782"/>
              <a:gd name="connsiteY5" fmla="*/ 2464278 h 2464278"/>
              <a:gd name="connsiteX6" fmla="*/ 0 w 2377782"/>
              <a:gd name="connsiteY6" fmla="*/ 2347291 h 2464278"/>
              <a:gd name="connsiteX7" fmla="*/ 0 w 2377782"/>
              <a:gd name="connsiteY7" fmla="*/ 116987 h 2464278"/>
              <a:gd name="connsiteX8" fmla="*/ 116987 w 2377782"/>
              <a:gd name="connsiteY8" fmla="*/ 0 h 24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782" h="2464278">
                <a:moveTo>
                  <a:pt x="116987" y="0"/>
                </a:moveTo>
                <a:lnTo>
                  <a:pt x="2260795" y="0"/>
                </a:lnTo>
                <a:cubicBezTo>
                  <a:pt x="2325405" y="0"/>
                  <a:pt x="2377782" y="52377"/>
                  <a:pt x="2377782" y="116987"/>
                </a:cubicBezTo>
                <a:lnTo>
                  <a:pt x="2377782" y="2347291"/>
                </a:lnTo>
                <a:cubicBezTo>
                  <a:pt x="2377782" y="2411901"/>
                  <a:pt x="2325405" y="2464278"/>
                  <a:pt x="2260795" y="2464278"/>
                </a:cubicBezTo>
                <a:lnTo>
                  <a:pt x="116987" y="2464278"/>
                </a:lnTo>
                <a:cubicBezTo>
                  <a:pt x="52377" y="2464278"/>
                  <a:pt x="0" y="2411901"/>
                  <a:pt x="0" y="2347291"/>
                </a:cubicBezTo>
                <a:lnTo>
                  <a:pt x="0" y="116987"/>
                </a:lnTo>
                <a:cubicBezTo>
                  <a:pt x="0" y="52377"/>
                  <a:pt x="52377" y="0"/>
                  <a:pt x="116987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8988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35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7383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A51F-4451-406A-9159-09BDFEEB545F}" type="datetime1">
              <a:rPr lang="tr-TR" smtClean="0"/>
              <a:t>16.6.2023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www.sakarya.edu.tr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FCEC-F9F1-456F-A6E1-2A6B71C32FB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801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775260" y="1493474"/>
            <a:ext cx="3675844" cy="1726850"/>
          </a:xfrm>
          <a:custGeom>
            <a:avLst/>
            <a:gdLst>
              <a:gd name="connsiteX0" fmla="*/ 185850 w 3675844"/>
              <a:gd name="connsiteY0" fmla="*/ 0 h 1726850"/>
              <a:gd name="connsiteX1" fmla="*/ 3489994 w 3675844"/>
              <a:gd name="connsiteY1" fmla="*/ 0 h 1726850"/>
              <a:gd name="connsiteX2" fmla="*/ 3675844 w 3675844"/>
              <a:gd name="connsiteY2" fmla="*/ 87309 h 1726850"/>
              <a:gd name="connsiteX3" fmla="*/ 3675844 w 3675844"/>
              <a:gd name="connsiteY3" fmla="*/ 1639541 h 1726850"/>
              <a:gd name="connsiteX4" fmla="*/ 3489994 w 3675844"/>
              <a:gd name="connsiteY4" fmla="*/ 1726850 h 1726850"/>
              <a:gd name="connsiteX5" fmla="*/ 185850 w 3675844"/>
              <a:gd name="connsiteY5" fmla="*/ 1726850 h 1726850"/>
              <a:gd name="connsiteX6" fmla="*/ 0 w 3675844"/>
              <a:gd name="connsiteY6" fmla="*/ 1639541 h 1726850"/>
              <a:gd name="connsiteX7" fmla="*/ 0 w 3675844"/>
              <a:gd name="connsiteY7" fmla="*/ 87309 h 1726850"/>
              <a:gd name="connsiteX8" fmla="*/ 185850 w 3675844"/>
              <a:gd name="connsiteY8" fmla="*/ 0 h 17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5844" h="1726850">
                <a:moveTo>
                  <a:pt x="185850" y="0"/>
                </a:moveTo>
                <a:lnTo>
                  <a:pt x="3489994" y="0"/>
                </a:lnTo>
                <a:cubicBezTo>
                  <a:pt x="3592636" y="0"/>
                  <a:pt x="3675844" y="39090"/>
                  <a:pt x="3675844" y="87309"/>
                </a:cubicBezTo>
                <a:lnTo>
                  <a:pt x="3675844" y="1639541"/>
                </a:lnTo>
                <a:cubicBezTo>
                  <a:pt x="3675844" y="1687760"/>
                  <a:pt x="3592636" y="1726850"/>
                  <a:pt x="3489994" y="1726850"/>
                </a:cubicBezTo>
                <a:lnTo>
                  <a:pt x="185850" y="1726850"/>
                </a:lnTo>
                <a:cubicBezTo>
                  <a:pt x="83208" y="1726850"/>
                  <a:pt x="0" y="1687760"/>
                  <a:pt x="0" y="1639541"/>
                </a:cubicBezTo>
                <a:lnTo>
                  <a:pt x="0" y="87309"/>
                </a:lnTo>
                <a:cubicBezTo>
                  <a:pt x="0" y="39090"/>
                  <a:pt x="83208" y="0"/>
                  <a:pt x="18585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871706" y="1493474"/>
            <a:ext cx="3675844" cy="1726850"/>
          </a:xfrm>
          <a:custGeom>
            <a:avLst/>
            <a:gdLst>
              <a:gd name="connsiteX0" fmla="*/ 185850 w 3675844"/>
              <a:gd name="connsiteY0" fmla="*/ 0 h 1726850"/>
              <a:gd name="connsiteX1" fmla="*/ 3489994 w 3675844"/>
              <a:gd name="connsiteY1" fmla="*/ 0 h 1726850"/>
              <a:gd name="connsiteX2" fmla="*/ 3675844 w 3675844"/>
              <a:gd name="connsiteY2" fmla="*/ 87309 h 1726850"/>
              <a:gd name="connsiteX3" fmla="*/ 3675844 w 3675844"/>
              <a:gd name="connsiteY3" fmla="*/ 1639541 h 1726850"/>
              <a:gd name="connsiteX4" fmla="*/ 3489994 w 3675844"/>
              <a:gd name="connsiteY4" fmla="*/ 1726850 h 1726850"/>
              <a:gd name="connsiteX5" fmla="*/ 185850 w 3675844"/>
              <a:gd name="connsiteY5" fmla="*/ 1726850 h 1726850"/>
              <a:gd name="connsiteX6" fmla="*/ 0 w 3675844"/>
              <a:gd name="connsiteY6" fmla="*/ 1639541 h 1726850"/>
              <a:gd name="connsiteX7" fmla="*/ 0 w 3675844"/>
              <a:gd name="connsiteY7" fmla="*/ 87309 h 1726850"/>
              <a:gd name="connsiteX8" fmla="*/ 185850 w 3675844"/>
              <a:gd name="connsiteY8" fmla="*/ 0 h 17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5844" h="1726850">
                <a:moveTo>
                  <a:pt x="185850" y="0"/>
                </a:moveTo>
                <a:lnTo>
                  <a:pt x="3489994" y="0"/>
                </a:lnTo>
                <a:cubicBezTo>
                  <a:pt x="3592636" y="0"/>
                  <a:pt x="3675844" y="39090"/>
                  <a:pt x="3675844" y="87309"/>
                </a:cubicBezTo>
                <a:lnTo>
                  <a:pt x="3675844" y="1639541"/>
                </a:lnTo>
                <a:cubicBezTo>
                  <a:pt x="3675844" y="1687760"/>
                  <a:pt x="3592636" y="1726850"/>
                  <a:pt x="3489994" y="1726850"/>
                </a:cubicBezTo>
                <a:lnTo>
                  <a:pt x="185850" y="1726850"/>
                </a:lnTo>
                <a:cubicBezTo>
                  <a:pt x="83208" y="1726850"/>
                  <a:pt x="0" y="1687760"/>
                  <a:pt x="0" y="1639541"/>
                </a:cubicBezTo>
                <a:lnTo>
                  <a:pt x="0" y="87309"/>
                </a:lnTo>
                <a:cubicBezTo>
                  <a:pt x="0" y="39090"/>
                  <a:pt x="83208" y="0"/>
                  <a:pt x="18585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7871706" y="3495344"/>
            <a:ext cx="3675844" cy="1726850"/>
          </a:xfrm>
          <a:custGeom>
            <a:avLst/>
            <a:gdLst>
              <a:gd name="connsiteX0" fmla="*/ 185850 w 3675844"/>
              <a:gd name="connsiteY0" fmla="*/ 0 h 1726850"/>
              <a:gd name="connsiteX1" fmla="*/ 3489994 w 3675844"/>
              <a:gd name="connsiteY1" fmla="*/ 0 h 1726850"/>
              <a:gd name="connsiteX2" fmla="*/ 3675844 w 3675844"/>
              <a:gd name="connsiteY2" fmla="*/ 87309 h 1726850"/>
              <a:gd name="connsiteX3" fmla="*/ 3675844 w 3675844"/>
              <a:gd name="connsiteY3" fmla="*/ 1639541 h 1726850"/>
              <a:gd name="connsiteX4" fmla="*/ 3489994 w 3675844"/>
              <a:gd name="connsiteY4" fmla="*/ 1726850 h 1726850"/>
              <a:gd name="connsiteX5" fmla="*/ 185850 w 3675844"/>
              <a:gd name="connsiteY5" fmla="*/ 1726850 h 1726850"/>
              <a:gd name="connsiteX6" fmla="*/ 0 w 3675844"/>
              <a:gd name="connsiteY6" fmla="*/ 1639541 h 1726850"/>
              <a:gd name="connsiteX7" fmla="*/ 0 w 3675844"/>
              <a:gd name="connsiteY7" fmla="*/ 87309 h 1726850"/>
              <a:gd name="connsiteX8" fmla="*/ 185850 w 3675844"/>
              <a:gd name="connsiteY8" fmla="*/ 0 h 17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5844" h="1726850">
                <a:moveTo>
                  <a:pt x="185850" y="0"/>
                </a:moveTo>
                <a:lnTo>
                  <a:pt x="3489994" y="0"/>
                </a:lnTo>
                <a:cubicBezTo>
                  <a:pt x="3592636" y="0"/>
                  <a:pt x="3675844" y="39090"/>
                  <a:pt x="3675844" y="87309"/>
                </a:cubicBezTo>
                <a:lnTo>
                  <a:pt x="3675844" y="1639541"/>
                </a:lnTo>
                <a:cubicBezTo>
                  <a:pt x="3675844" y="1687760"/>
                  <a:pt x="3592636" y="1726850"/>
                  <a:pt x="3489994" y="1726850"/>
                </a:cubicBezTo>
                <a:lnTo>
                  <a:pt x="185850" y="1726850"/>
                </a:lnTo>
                <a:cubicBezTo>
                  <a:pt x="83208" y="1726850"/>
                  <a:pt x="0" y="1687760"/>
                  <a:pt x="0" y="1639541"/>
                </a:cubicBezTo>
                <a:lnTo>
                  <a:pt x="0" y="87309"/>
                </a:lnTo>
                <a:cubicBezTo>
                  <a:pt x="0" y="39090"/>
                  <a:pt x="83208" y="0"/>
                  <a:pt x="18585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5368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069046" y="2794000"/>
            <a:ext cx="3091572" cy="3298664"/>
          </a:xfrm>
          <a:custGeom>
            <a:avLst/>
            <a:gdLst>
              <a:gd name="connsiteX0" fmla="*/ 245378 w 3091572"/>
              <a:gd name="connsiteY0" fmla="*/ 0 h 3298664"/>
              <a:gd name="connsiteX1" fmla="*/ 2846194 w 3091572"/>
              <a:gd name="connsiteY1" fmla="*/ 0 h 3298664"/>
              <a:gd name="connsiteX2" fmla="*/ 3091572 w 3091572"/>
              <a:gd name="connsiteY2" fmla="*/ 245378 h 3298664"/>
              <a:gd name="connsiteX3" fmla="*/ 3091572 w 3091572"/>
              <a:gd name="connsiteY3" fmla="*/ 3053286 h 3298664"/>
              <a:gd name="connsiteX4" fmla="*/ 2846194 w 3091572"/>
              <a:gd name="connsiteY4" fmla="*/ 3298664 h 3298664"/>
              <a:gd name="connsiteX5" fmla="*/ 245378 w 3091572"/>
              <a:gd name="connsiteY5" fmla="*/ 3298664 h 3298664"/>
              <a:gd name="connsiteX6" fmla="*/ 0 w 3091572"/>
              <a:gd name="connsiteY6" fmla="*/ 3053286 h 3298664"/>
              <a:gd name="connsiteX7" fmla="*/ 0 w 3091572"/>
              <a:gd name="connsiteY7" fmla="*/ 245378 h 3298664"/>
              <a:gd name="connsiteX8" fmla="*/ 245378 w 3091572"/>
              <a:gd name="connsiteY8" fmla="*/ 0 h 329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1572" h="3298664">
                <a:moveTo>
                  <a:pt x="245378" y="0"/>
                </a:moveTo>
                <a:lnTo>
                  <a:pt x="2846194" y="0"/>
                </a:lnTo>
                <a:cubicBezTo>
                  <a:pt x="2981713" y="0"/>
                  <a:pt x="3091572" y="109859"/>
                  <a:pt x="3091572" y="245378"/>
                </a:cubicBezTo>
                <a:lnTo>
                  <a:pt x="3091572" y="3053286"/>
                </a:lnTo>
                <a:cubicBezTo>
                  <a:pt x="3091572" y="3188805"/>
                  <a:pt x="2981713" y="3298664"/>
                  <a:pt x="2846194" y="3298664"/>
                </a:cubicBezTo>
                <a:lnTo>
                  <a:pt x="245378" y="3298664"/>
                </a:lnTo>
                <a:cubicBezTo>
                  <a:pt x="109859" y="3298664"/>
                  <a:pt x="0" y="3188805"/>
                  <a:pt x="0" y="3053286"/>
                </a:cubicBezTo>
                <a:lnTo>
                  <a:pt x="0" y="245378"/>
                </a:lnTo>
                <a:cubicBezTo>
                  <a:pt x="0" y="109859"/>
                  <a:pt x="109859" y="0"/>
                  <a:pt x="24537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550216" y="2793999"/>
            <a:ext cx="3091572" cy="3298664"/>
          </a:xfrm>
          <a:custGeom>
            <a:avLst/>
            <a:gdLst>
              <a:gd name="connsiteX0" fmla="*/ 245378 w 3091572"/>
              <a:gd name="connsiteY0" fmla="*/ 0 h 3298664"/>
              <a:gd name="connsiteX1" fmla="*/ 2846194 w 3091572"/>
              <a:gd name="connsiteY1" fmla="*/ 0 h 3298664"/>
              <a:gd name="connsiteX2" fmla="*/ 3091572 w 3091572"/>
              <a:gd name="connsiteY2" fmla="*/ 245378 h 3298664"/>
              <a:gd name="connsiteX3" fmla="*/ 3091572 w 3091572"/>
              <a:gd name="connsiteY3" fmla="*/ 3053286 h 3298664"/>
              <a:gd name="connsiteX4" fmla="*/ 2846194 w 3091572"/>
              <a:gd name="connsiteY4" fmla="*/ 3298664 h 3298664"/>
              <a:gd name="connsiteX5" fmla="*/ 245378 w 3091572"/>
              <a:gd name="connsiteY5" fmla="*/ 3298664 h 3298664"/>
              <a:gd name="connsiteX6" fmla="*/ 0 w 3091572"/>
              <a:gd name="connsiteY6" fmla="*/ 3053286 h 3298664"/>
              <a:gd name="connsiteX7" fmla="*/ 0 w 3091572"/>
              <a:gd name="connsiteY7" fmla="*/ 245378 h 3298664"/>
              <a:gd name="connsiteX8" fmla="*/ 245378 w 3091572"/>
              <a:gd name="connsiteY8" fmla="*/ 0 h 329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1572" h="3298664">
                <a:moveTo>
                  <a:pt x="245378" y="0"/>
                </a:moveTo>
                <a:lnTo>
                  <a:pt x="2846194" y="0"/>
                </a:lnTo>
                <a:cubicBezTo>
                  <a:pt x="2981713" y="0"/>
                  <a:pt x="3091572" y="109859"/>
                  <a:pt x="3091572" y="245378"/>
                </a:cubicBezTo>
                <a:lnTo>
                  <a:pt x="3091572" y="3053286"/>
                </a:lnTo>
                <a:cubicBezTo>
                  <a:pt x="3091572" y="3188805"/>
                  <a:pt x="2981713" y="3298664"/>
                  <a:pt x="2846194" y="3298664"/>
                </a:cubicBezTo>
                <a:lnTo>
                  <a:pt x="245378" y="3298664"/>
                </a:lnTo>
                <a:cubicBezTo>
                  <a:pt x="109859" y="3298664"/>
                  <a:pt x="0" y="3188805"/>
                  <a:pt x="0" y="3053286"/>
                </a:cubicBezTo>
                <a:lnTo>
                  <a:pt x="0" y="245378"/>
                </a:lnTo>
                <a:cubicBezTo>
                  <a:pt x="0" y="109859"/>
                  <a:pt x="109859" y="0"/>
                  <a:pt x="24537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306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008085" y="831849"/>
            <a:ext cx="2314235" cy="2473960"/>
          </a:xfrm>
          <a:custGeom>
            <a:avLst/>
            <a:gdLst>
              <a:gd name="connsiteX0" fmla="*/ 183681 w 2314235"/>
              <a:gd name="connsiteY0" fmla="*/ 0 h 2473960"/>
              <a:gd name="connsiteX1" fmla="*/ 2130554 w 2314235"/>
              <a:gd name="connsiteY1" fmla="*/ 0 h 2473960"/>
              <a:gd name="connsiteX2" fmla="*/ 2314235 w 2314235"/>
              <a:gd name="connsiteY2" fmla="*/ 183681 h 2473960"/>
              <a:gd name="connsiteX3" fmla="*/ 2314235 w 2314235"/>
              <a:gd name="connsiteY3" fmla="*/ 2290279 h 2473960"/>
              <a:gd name="connsiteX4" fmla="*/ 2130554 w 2314235"/>
              <a:gd name="connsiteY4" fmla="*/ 2473960 h 2473960"/>
              <a:gd name="connsiteX5" fmla="*/ 183681 w 2314235"/>
              <a:gd name="connsiteY5" fmla="*/ 2473960 h 2473960"/>
              <a:gd name="connsiteX6" fmla="*/ 0 w 2314235"/>
              <a:gd name="connsiteY6" fmla="*/ 2290279 h 2473960"/>
              <a:gd name="connsiteX7" fmla="*/ 0 w 2314235"/>
              <a:gd name="connsiteY7" fmla="*/ 183681 h 2473960"/>
              <a:gd name="connsiteX8" fmla="*/ 183681 w 2314235"/>
              <a:gd name="connsiteY8" fmla="*/ 0 h 247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235" h="2473960">
                <a:moveTo>
                  <a:pt x="183681" y="0"/>
                </a:moveTo>
                <a:lnTo>
                  <a:pt x="2130554" y="0"/>
                </a:lnTo>
                <a:cubicBezTo>
                  <a:pt x="2231998" y="0"/>
                  <a:pt x="2314235" y="82237"/>
                  <a:pt x="2314235" y="183681"/>
                </a:cubicBezTo>
                <a:lnTo>
                  <a:pt x="2314235" y="2290279"/>
                </a:lnTo>
                <a:cubicBezTo>
                  <a:pt x="2314235" y="2391723"/>
                  <a:pt x="2231998" y="2473960"/>
                  <a:pt x="2130554" y="2473960"/>
                </a:cubicBezTo>
                <a:lnTo>
                  <a:pt x="183681" y="2473960"/>
                </a:lnTo>
                <a:cubicBezTo>
                  <a:pt x="82237" y="2473960"/>
                  <a:pt x="0" y="2391723"/>
                  <a:pt x="0" y="2290279"/>
                </a:cubicBezTo>
                <a:lnTo>
                  <a:pt x="0" y="183681"/>
                </a:lnTo>
                <a:cubicBezTo>
                  <a:pt x="0" y="82237"/>
                  <a:pt x="82237" y="0"/>
                  <a:pt x="1836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3619205" y="808989"/>
            <a:ext cx="2314235" cy="2473960"/>
          </a:xfrm>
          <a:custGeom>
            <a:avLst/>
            <a:gdLst>
              <a:gd name="connsiteX0" fmla="*/ 183681 w 2314235"/>
              <a:gd name="connsiteY0" fmla="*/ 0 h 2473960"/>
              <a:gd name="connsiteX1" fmla="*/ 2130554 w 2314235"/>
              <a:gd name="connsiteY1" fmla="*/ 0 h 2473960"/>
              <a:gd name="connsiteX2" fmla="*/ 2314235 w 2314235"/>
              <a:gd name="connsiteY2" fmla="*/ 183681 h 2473960"/>
              <a:gd name="connsiteX3" fmla="*/ 2314235 w 2314235"/>
              <a:gd name="connsiteY3" fmla="*/ 2290279 h 2473960"/>
              <a:gd name="connsiteX4" fmla="*/ 2130554 w 2314235"/>
              <a:gd name="connsiteY4" fmla="*/ 2473960 h 2473960"/>
              <a:gd name="connsiteX5" fmla="*/ 183681 w 2314235"/>
              <a:gd name="connsiteY5" fmla="*/ 2473960 h 2473960"/>
              <a:gd name="connsiteX6" fmla="*/ 0 w 2314235"/>
              <a:gd name="connsiteY6" fmla="*/ 2290279 h 2473960"/>
              <a:gd name="connsiteX7" fmla="*/ 0 w 2314235"/>
              <a:gd name="connsiteY7" fmla="*/ 183681 h 2473960"/>
              <a:gd name="connsiteX8" fmla="*/ 183681 w 2314235"/>
              <a:gd name="connsiteY8" fmla="*/ 0 h 247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235" h="2473960">
                <a:moveTo>
                  <a:pt x="183681" y="0"/>
                </a:moveTo>
                <a:lnTo>
                  <a:pt x="2130554" y="0"/>
                </a:lnTo>
                <a:cubicBezTo>
                  <a:pt x="2231998" y="0"/>
                  <a:pt x="2314235" y="82237"/>
                  <a:pt x="2314235" y="183681"/>
                </a:cubicBezTo>
                <a:lnTo>
                  <a:pt x="2314235" y="2290279"/>
                </a:lnTo>
                <a:cubicBezTo>
                  <a:pt x="2314235" y="2391723"/>
                  <a:pt x="2231998" y="2473960"/>
                  <a:pt x="2130554" y="2473960"/>
                </a:cubicBezTo>
                <a:lnTo>
                  <a:pt x="183681" y="2473960"/>
                </a:lnTo>
                <a:cubicBezTo>
                  <a:pt x="82237" y="2473960"/>
                  <a:pt x="0" y="2391723"/>
                  <a:pt x="0" y="2290279"/>
                </a:cubicBezTo>
                <a:lnTo>
                  <a:pt x="0" y="183681"/>
                </a:lnTo>
                <a:cubicBezTo>
                  <a:pt x="0" y="82237"/>
                  <a:pt x="82237" y="0"/>
                  <a:pt x="1836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1008085" y="3575050"/>
            <a:ext cx="2314235" cy="2473960"/>
          </a:xfrm>
          <a:custGeom>
            <a:avLst/>
            <a:gdLst>
              <a:gd name="connsiteX0" fmla="*/ 183681 w 2314235"/>
              <a:gd name="connsiteY0" fmla="*/ 0 h 2473960"/>
              <a:gd name="connsiteX1" fmla="*/ 2130554 w 2314235"/>
              <a:gd name="connsiteY1" fmla="*/ 0 h 2473960"/>
              <a:gd name="connsiteX2" fmla="*/ 2314235 w 2314235"/>
              <a:gd name="connsiteY2" fmla="*/ 183681 h 2473960"/>
              <a:gd name="connsiteX3" fmla="*/ 2314235 w 2314235"/>
              <a:gd name="connsiteY3" fmla="*/ 2290279 h 2473960"/>
              <a:gd name="connsiteX4" fmla="*/ 2130554 w 2314235"/>
              <a:gd name="connsiteY4" fmla="*/ 2473960 h 2473960"/>
              <a:gd name="connsiteX5" fmla="*/ 183681 w 2314235"/>
              <a:gd name="connsiteY5" fmla="*/ 2473960 h 2473960"/>
              <a:gd name="connsiteX6" fmla="*/ 0 w 2314235"/>
              <a:gd name="connsiteY6" fmla="*/ 2290279 h 2473960"/>
              <a:gd name="connsiteX7" fmla="*/ 0 w 2314235"/>
              <a:gd name="connsiteY7" fmla="*/ 183681 h 2473960"/>
              <a:gd name="connsiteX8" fmla="*/ 183681 w 2314235"/>
              <a:gd name="connsiteY8" fmla="*/ 0 h 247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235" h="2473960">
                <a:moveTo>
                  <a:pt x="183681" y="0"/>
                </a:moveTo>
                <a:lnTo>
                  <a:pt x="2130554" y="0"/>
                </a:lnTo>
                <a:cubicBezTo>
                  <a:pt x="2231998" y="0"/>
                  <a:pt x="2314235" y="82237"/>
                  <a:pt x="2314235" y="183681"/>
                </a:cubicBezTo>
                <a:lnTo>
                  <a:pt x="2314235" y="2290279"/>
                </a:lnTo>
                <a:cubicBezTo>
                  <a:pt x="2314235" y="2391723"/>
                  <a:pt x="2231998" y="2473960"/>
                  <a:pt x="2130554" y="2473960"/>
                </a:cubicBezTo>
                <a:lnTo>
                  <a:pt x="183681" y="2473960"/>
                </a:lnTo>
                <a:cubicBezTo>
                  <a:pt x="82237" y="2473960"/>
                  <a:pt x="0" y="2391723"/>
                  <a:pt x="0" y="2290279"/>
                </a:cubicBezTo>
                <a:lnTo>
                  <a:pt x="0" y="183681"/>
                </a:lnTo>
                <a:cubicBezTo>
                  <a:pt x="0" y="82237"/>
                  <a:pt x="82237" y="0"/>
                  <a:pt x="1836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3619205" y="3552189"/>
            <a:ext cx="2314235" cy="2473960"/>
          </a:xfrm>
          <a:custGeom>
            <a:avLst/>
            <a:gdLst>
              <a:gd name="connsiteX0" fmla="*/ 183681 w 2314235"/>
              <a:gd name="connsiteY0" fmla="*/ 0 h 2473960"/>
              <a:gd name="connsiteX1" fmla="*/ 2130554 w 2314235"/>
              <a:gd name="connsiteY1" fmla="*/ 0 h 2473960"/>
              <a:gd name="connsiteX2" fmla="*/ 2314235 w 2314235"/>
              <a:gd name="connsiteY2" fmla="*/ 183681 h 2473960"/>
              <a:gd name="connsiteX3" fmla="*/ 2314235 w 2314235"/>
              <a:gd name="connsiteY3" fmla="*/ 2290279 h 2473960"/>
              <a:gd name="connsiteX4" fmla="*/ 2130554 w 2314235"/>
              <a:gd name="connsiteY4" fmla="*/ 2473960 h 2473960"/>
              <a:gd name="connsiteX5" fmla="*/ 183681 w 2314235"/>
              <a:gd name="connsiteY5" fmla="*/ 2473960 h 2473960"/>
              <a:gd name="connsiteX6" fmla="*/ 0 w 2314235"/>
              <a:gd name="connsiteY6" fmla="*/ 2290279 h 2473960"/>
              <a:gd name="connsiteX7" fmla="*/ 0 w 2314235"/>
              <a:gd name="connsiteY7" fmla="*/ 183681 h 2473960"/>
              <a:gd name="connsiteX8" fmla="*/ 183681 w 2314235"/>
              <a:gd name="connsiteY8" fmla="*/ 0 h 247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4235" h="2473960">
                <a:moveTo>
                  <a:pt x="183681" y="0"/>
                </a:moveTo>
                <a:lnTo>
                  <a:pt x="2130554" y="0"/>
                </a:lnTo>
                <a:cubicBezTo>
                  <a:pt x="2231998" y="0"/>
                  <a:pt x="2314235" y="82237"/>
                  <a:pt x="2314235" y="183681"/>
                </a:cubicBezTo>
                <a:lnTo>
                  <a:pt x="2314235" y="2290279"/>
                </a:lnTo>
                <a:cubicBezTo>
                  <a:pt x="2314235" y="2391723"/>
                  <a:pt x="2231998" y="2473960"/>
                  <a:pt x="2130554" y="2473960"/>
                </a:cubicBezTo>
                <a:lnTo>
                  <a:pt x="183681" y="2473960"/>
                </a:lnTo>
                <a:cubicBezTo>
                  <a:pt x="82237" y="2473960"/>
                  <a:pt x="0" y="2391723"/>
                  <a:pt x="0" y="2290279"/>
                </a:cubicBezTo>
                <a:lnTo>
                  <a:pt x="0" y="183681"/>
                </a:lnTo>
                <a:cubicBezTo>
                  <a:pt x="0" y="82237"/>
                  <a:pt x="82237" y="0"/>
                  <a:pt x="1836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23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6657045" y="1480498"/>
            <a:ext cx="2903514" cy="1341120"/>
          </a:xfrm>
          <a:custGeom>
            <a:avLst/>
            <a:gdLst>
              <a:gd name="connsiteX0" fmla="*/ 106445 w 2903514"/>
              <a:gd name="connsiteY0" fmla="*/ 0 h 1341120"/>
              <a:gd name="connsiteX1" fmla="*/ 2797069 w 2903514"/>
              <a:gd name="connsiteY1" fmla="*/ 0 h 1341120"/>
              <a:gd name="connsiteX2" fmla="*/ 2903514 w 2903514"/>
              <a:gd name="connsiteY2" fmla="*/ 106445 h 1341120"/>
              <a:gd name="connsiteX3" fmla="*/ 2903514 w 2903514"/>
              <a:gd name="connsiteY3" fmla="*/ 1234675 h 1341120"/>
              <a:gd name="connsiteX4" fmla="*/ 2797069 w 2903514"/>
              <a:gd name="connsiteY4" fmla="*/ 1341120 h 1341120"/>
              <a:gd name="connsiteX5" fmla="*/ 106445 w 2903514"/>
              <a:gd name="connsiteY5" fmla="*/ 1341120 h 1341120"/>
              <a:gd name="connsiteX6" fmla="*/ 0 w 2903514"/>
              <a:gd name="connsiteY6" fmla="*/ 1234675 h 1341120"/>
              <a:gd name="connsiteX7" fmla="*/ 0 w 2903514"/>
              <a:gd name="connsiteY7" fmla="*/ 106445 h 1341120"/>
              <a:gd name="connsiteX8" fmla="*/ 106445 w 2903514"/>
              <a:gd name="connsiteY8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3514" h="1341120">
                <a:moveTo>
                  <a:pt x="106445" y="0"/>
                </a:moveTo>
                <a:lnTo>
                  <a:pt x="2797069" y="0"/>
                </a:lnTo>
                <a:cubicBezTo>
                  <a:pt x="2855857" y="0"/>
                  <a:pt x="2903514" y="47657"/>
                  <a:pt x="2903514" y="106445"/>
                </a:cubicBezTo>
                <a:lnTo>
                  <a:pt x="2903514" y="1234675"/>
                </a:lnTo>
                <a:cubicBezTo>
                  <a:pt x="2903514" y="1293463"/>
                  <a:pt x="2855857" y="1341120"/>
                  <a:pt x="2797069" y="1341120"/>
                </a:cubicBezTo>
                <a:lnTo>
                  <a:pt x="106445" y="1341120"/>
                </a:lnTo>
                <a:cubicBezTo>
                  <a:pt x="47657" y="1341120"/>
                  <a:pt x="0" y="1293463"/>
                  <a:pt x="0" y="1234675"/>
                </a:cubicBezTo>
                <a:lnTo>
                  <a:pt x="0" y="106445"/>
                </a:lnTo>
                <a:cubicBezTo>
                  <a:pt x="0" y="47657"/>
                  <a:pt x="47657" y="0"/>
                  <a:pt x="10644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5468325" y="3200400"/>
            <a:ext cx="4092235" cy="2214880"/>
          </a:xfrm>
          <a:custGeom>
            <a:avLst/>
            <a:gdLst>
              <a:gd name="connsiteX0" fmla="*/ 175795 w 4092235"/>
              <a:gd name="connsiteY0" fmla="*/ 0 h 2214880"/>
              <a:gd name="connsiteX1" fmla="*/ 3916440 w 4092235"/>
              <a:gd name="connsiteY1" fmla="*/ 0 h 2214880"/>
              <a:gd name="connsiteX2" fmla="*/ 4092235 w 4092235"/>
              <a:gd name="connsiteY2" fmla="*/ 175795 h 2214880"/>
              <a:gd name="connsiteX3" fmla="*/ 4092235 w 4092235"/>
              <a:gd name="connsiteY3" fmla="*/ 2039085 h 2214880"/>
              <a:gd name="connsiteX4" fmla="*/ 3916440 w 4092235"/>
              <a:gd name="connsiteY4" fmla="*/ 2214880 h 2214880"/>
              <a:gd name="connsiteX5" fmla="*/ 175795 w 4092235"/>
              <a:gd name="connsiteY5" fmla="*/ 2214880 h 2214880"/>
              <a:gd name="connsiteX6" fmla="*/ 0 w 4092235"/>
              <a:gd name="connsiteY6" fmla="*/ 2039085 h 2214880"/>
              <a:gd name="connsiteX7" fmla="*/ 0 w 4092235"/>
              <a:gd name="connsiteY7" fmla="*/ 175795 h 2214880"/>
              <a:gd name="connsiteX8" fmla="*/ 175795 w 4092235"/>
              <a:gd name="connsiteY8" fmla="*/ 0 h 22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2235" h="2214880">
                <a:moveTo>
                  <a:pt x="175795" y="0"/>
                </a:moveTo>
                <a:lnTo>
                  <a:pt x="3916440" y="0"/>
                </a:lnTo>
                <a:cubicBezTo>
                  <a:pt x="4013529" y="0"/>
                  <a:pt x="4092235" y="78706"/>
                  <a:pt x="4092235" y="175795"/>
                </a:cubicBezTo>
                <a:lnTo>
                  <a:pt x="4092235" y="2039085"/>
                </a:lnTo>
                <a:cubicBezTo>
                  <a:pt x="4092235" y="2136174"/>
                  <a:pt x="4013529" y="2214880"/>
                  <a:pt x="3916440" y="2214880"/>
                </a:cubicBezTo>
                <a:lnTo>
                  <a:pt x="175795" y="2214880"/>
                </a:lnTo>
                <a:cubicBezTo>
                  <a:pt x="78706" y="2214880"/>
                  <a:pt x="0" y="2136174"/>
                  <a:pt x="0" y="2039085"/>
                </a:cubicBezTo>
                <a:lnTo>
                  <a:pt x="0" y="175795"/>
                </a:lnTo>
                <a:cubicBezTo>
                  <a:pt x="0" y="78706"/>
                  <a:pt x="78706" y="0"/>
                  <a:pt x="17579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9819766" y="1023326"/>
            <a:ext cx="1341120" cy="2903514"/>
          </a:xfrm>
          <a:custGeom>
            <a:avLst/>
            <a:gdLst>
              <a:gd name="connsiteX0" fmla="*/ 106445 w 1341120"/>
              <a:gd name="connsiteY0" fmla="*/ 0 h 2903514"/>
              <a:gd name="connsiteX1" fmla="*/ 1234675 w 1341120"/>
              <a:gd name="connsiteY1" fmla="*/ 0 h 2903514"/>
              <a:gd name="connsiteX2" fmla="*/ 1341120 w 1341120"/>
              <a:gd name="connsiteY2" fmla="*/ 106445 h 2903514"/>
              <a:gd name="connsiteX3" fmla="*/ 1341120 w 1341120"/>
              <a:gd name="connsiteY3" fmla="*/ 2797069 h 2903514"/>
              <a:gd name="connsiteX4" fmla="*/ 1234675 w 1341120"/>
              <a:gd name="connsiteY4" fmla="*/ 2903514 h 2903514"/>
              <a:gd name="connsiteX5" fmla="*/ 106445 w 1341120"/>
              <a:gd name="connsiteY5" fmla="*/ 2903514 h 2903514"/>
              <a:gd name="connsiteX6" fmla="*/ 0 w 1341120"/>
              <a:gd name="connsiteY6" fmla="*/ 2797069 h 2903514"/>
              <a:gd name="connsiteX7" fmla="*/ 0 w 1341120"/>
              <a:gd name="connsiteY7" fmla="*/ 106445 h 2903514"/>
              <a:gd name="connsiteX8" fmla="*/ 106445 w 1341120"/>
              <a:gd name="connsiteY8" fmla="*/ 0 h 29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1120" h="2903514">
                <a:moveTo>
                  <a:pt x="106445" y="0"/>
                </a:moveTo>
                <a:lnTo>
                  <a:pt x="1234675" y="0"/>
                </a:lnTo>
                <a:cubicBezTo>
                  <a:pt x="1293463" y="0"/>
                  <a:pt x="1341120" y="47657"/>
                  <a:pt x="1341120" y="106445"/>
                </a:cubicBezTo>
                <a:lnTo>
                  <a:pt x="1341120" y="2797069"/>
                </a:lnTo>
                <a:cubicBezTo>
                  <a:pt x="1341120" y="2855857"/>
                  <a:pt x="1293463" y="2903514"/>
                  <a:pt x="1234675" y="2903514"/>
                </a:cubicBezTo>
                <a:lnTo>
                  <a:pt x="106445" y="2903514"/>
                </a:lnTo>
                <a:cubicBezTo>
                  <a:pt x="47657" y="2903514"/>
                  <a:pt x="0" y="2855857"/>
                  <a:pt x="0" y="2797069"/>
                </a:cubicBezTo>
                <a:lnTo>
                  <a:pt x="0" y="106445"/>
                </a:lnTo>
                <a:cubicBezTo>
                  <a:pt x="0" y="47657"/>
                  <a:pt x="47657" y="0"/>
                  <a:pt x="106445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140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690048" y="1620292"/>
            <a:ext cx="4271749" cy="1869744"/>
          </a:xfrm>
          <a:custGeom>
            <a:avLst/>
            <a:gdLst>
              <a:gd name="connsiteX0" fmla="*/ 148402 w 4271749"/>
              <a:gd name="connsiteY0" fmla="*/ 0 h 1869744"/>
              <a:gd name="connsiteX1" fmla="*/ 4123347 w 4271749"/>
              <a:gd name="connsiteY1" fmla="*/ 0 h 1869744"/>
              <a:gd name="connsiteX2" fmla="*/ 4271749 w 4271749"/>
              <a:gd name="connsiteY2" fmla="*/ 148402 h 1869744"/>
              <a:gd name="connsiteX3" fmla="*/ 4271749 w 4271749"/>
              <a:gd name="connsiteY3" fmla="*/ 1721342 h 1869744"/>
              <a:gd name="connsiteX4" fmla="*/ 4123347 w 4271749"/>
              <a:gd name="connsiteY4" fmla="*/ 1869744 h 1869744"/>
              <a:gd name="connsiteX5" fmla="*/ 148402 w 4271749"/>
              <a:gd name="connsiteY5" fmla="*/ 1869744 h 1869744"/>
              <a:gd name="connsiteX6" fmla="*/ 0 w 4271749"/>
              <a:gd name="connsiteY6" fmla="*/ 1721342 h 1869744"/>
              <a:gd name="connsiteX7" fmla="*/ 0 w 4271749"/>
              <a:gd name="connsiteY7" fmla="*/ 148402 h 1869744"/>
              <a:gd name="connsiteX8" fmla="*/ 148402 w 4271749"/>
              <a:gd name="connsiteY8" fmla="*/ 0 h 186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1749" h="1869744">
                <a:moveTo>
                  <a:pt x="148402" y="0"/>
                </a:moveTo>
                <a:lnTo>
                  <a:pt x="4123347" y="0"/>
                </a:lnTo>
                <a:cubicBezTo>
                  <a:pt x="4205307" y="0"/>
                  <a:pt x="4271749" y="66442"/>
                  <a:pt x="4271749" y="148402"/>
                </a:cubicBezTo>
                <a:lnTo>
                  <a:pt x="4271749" y="1721342"/>
                </a:lnTo>
                <a:cubicBezTo>
                  <a:pt x="4271749" y="1803302"/>
                  <a:pt x="4205307" y="1869744"/>
                  <a:pt x="4123347" y="1869744"/>
                </a:cubicBezTo>
                <a:lnTo>
                  <a:pt x="148402" y="1869744"/>
                </a:lnTo>
                <a:cubicBezTo>
                  <a:pt x="66442" y="1869744"/>
                  <a:pt x="0" y="1803302"/>
                  <a:pt x="0" y="1721342"/>
                </a:cubicBezTo>
                <a:lnTo>
                  <a:pt x="0" y="148402"/>
                </a:lnTo>
                <a:cubicBezTo>
                  <a:pt x="0" y="66442"/>
                  <a:pt x="66442" y="0"/>
                  <a:pt x="14840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230204" y="1640764"/>
            <a:ext cx="4271749" cy="1869744"/>
          </a:xfrm>
          <a:custGeom>
            <a:avLst/>
            <a:gdLst>
              <a:gd name="connsiteX0" fmla="*/ 148402 w 4271749"/>
              <a:gd name="connsiteY0" fmla="*/ 0 h 1869744"/>
              <a:gd name="connsiteX1" fmla="*/ 4123347 w 4271749"/>
              <a:gd name="connsiteY1" fmla="*/ 0 h 1869744"/>
              <a:gd name="connsiteX2" fmla="*/ 4271749 w 4271749"/>
              <a:gd name="connsiteY2" fmla="*/ 148402 h 1869744"/>
              <a:gd name="connsiteX3" fmla="*/ 4271749 w 4271749"/>
              <a:gd name="connsiteY3" fmla="*/ 1721342 h 1869744"/>
              <a:gd name="connsiteX4" fmla="*/ 4123347 w 4271749"/>
              <a:gd name="connsiteY4" fmla="*/ 1869744 h 1869744"/>
              <a:gd name="connsiteX5" fmla="*/ 148402 w 4271749"/>
              <a:gd name="connsiteY5" fmla="*/ 1869744 h 1869744"/>
              <a:gd name="connsiteX6" fmla="*/ 0 w 4271749"/>
              <a:gd name="connsiteY6" fmla="*/ 1721342 h 1869744"/>
              <a:gd name="connsiteX7" fmla="*/ 0 w 4271749"/>
              <a:gd name="connsiteY7" fmla="*/ 148402 h 1869744"/>
              <a:gd name="connsiteX8" fmla="*/ 148402 w 4271749"/>
              <a:gd name="connsiteY8" fmla="*/ 0 h 186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1749" h="1869744">
                <a:moveTo>
                  <a:pt x="148402" y="0"/>
                </a:moveTo>
                <a:lnTo>
                  <a:pt x="4123347" y="0"/>
                </a:lnTo>
                <a:cubicBezTo>
                  <a:pt x="4205307" y="0"/>
                  <a:pt x="4271749" y="66442"/>
                  <a:pt x="4271749" y="148402"/>
                </a:cubicBezTo>
                <a:lnTo>
                  <a:pt x="4271749" y="1721342"/>
                </a:lnTo>
                <a:cubicBezTo>
                  <a:pt x="4271749" y="1803302"/>
                  <a:pt x="4205307" y="1869744"/>
                  <a:pt x="4123347" y="1869744"/>
                </a:cubicBezTo>
                <a:lnTo>
                  <a:pt x="148402" y="1869744"/>
                </a:lnTo>
                <a:cubicBezTo>
                  <a:pt x="66442" y="1869744"/>
                  <a:pt x="0" y="1803302"/>
                  <a:pt x="0" y="1721342"/>
                </a:cubicBezTo>
                <a:lnTo>
                  <a:pt x="0" y="148402"/>
                </a:lnTo>
                <a:cubicBezTo>
                  <a:pt x="0" y="66442"/>
                  <a:pt x="66442" y="0"/>
                  <a:pt x="148402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423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54440" y="824714"/>
            <a:ext cx="3474388" cy="2119180"/>
          </a:xfrm>
          <a:custGeom>
            <a:avLst/>
            <a:gdLst>
              <a:gd name="connsiteX0" fmla="*/ 168199 w 3474388"/>
              <a:gd name="connsiteY0" fmla="*/ 0 h 2119180"/>
              <a:gd name="connsiteX1" fmla="*/ 3306189 w 3474388"/>
              <a:gd name="connsiteY1" fmla="*/ 0 h 2119180"/>
              <a:gd name="connsiteX2" fmla="*/ 3474388 w 3474388"/>
              <a:gd name="connsiteY2" fmla="*/ 168199 h 2119180"/>
              <a:gd name="connsiteX3" fmla="*/ 3474388 w 3474388"/>
              <a:gd name="connsiteY3" fmla="*/ 1950981 h 2119180"/>
              <a:gd name="connsiteX4" fmla="*/ 3306189 w 3474388"/>
              <a:gd name="connsiteY4" fmla="*/ 2119180 h 2119180"/>
              <a:gd name="connsiteX5" fmla="*/ 168199 w 3474388"/>
              <a:gd name="connsiteY5" fmla="*/ 2119180 h 2119180"/>
              <a:gd name="connsiteX6" fmla="*/ 0 w 3474388"/>
              <a:gd name="connsiteY6" fmla="*/ 1950981 h 2119180"/>
              <a:gd name="connsiteX7" fmla="*/ 0 w 3474388"/>
              <a:gd name="connsiteY7" fmla="*/ 168199 h 2119180"/>
              <a:gd name="connsiteX8" fmla="*/ 168199 w 3474388"/>
              <a:gd name="connsiteY8" fmla="*/ 0 h 211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4388" h="2119180">
                <a:moveTo>
                  <a:pt x="168199" y="0"/>
                </a:moveTo>
                <a:lnTo>
                  <a:pt x="3306189" y="0"/>
                </a:lnTo>
                <a:cubicBezTo>
                  <a:pt x="3399083" y="0"/>
                  <a:pt x="3474388" y="75305"/>
                  <a:pt x="3474388" y="168199"/>
                </a:cubicBezTo>
                <a:lnTo>
                  <a:pt x="3474388" y="1950981"/>
                </a:lnTo>
                <a:cubicBezTo>
                  <a:pt x="3474388" y="2043875"/>
                  <a:pt x="3399083" y="2119180"/>
                  <a:pt x="3306189" y="2119180"/>
                </a:cubicBezTo>
                <a:lnTo>
                  <a:pt x="168199" y="2119180"/>
                </a:lnTo>
                <a:cubicBezTo>
                  <a:pt x="75305" y="2119180"/>
                  <a:pt x="0" y="2043875"/>
                  <a:pt x="0" y="1950981"/>
                </a:cubicBezTo>
                <a:lnTo>
                  <a:pt x="0" y="168199"/>
                </a:lnTo>
                <a:cubicBezTo>
                  <a:pt x="0" y="75305"/>
                  <a:pt x="75305" y="0"/>
                  <a:pt x="16819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409648" y="3250508"/>
            <a:ext cx="2119181" cy="2873096"/>
          </a:xfrm>
          <a:custGeom>
            <a:avLst/>
            <a:gdLst>
              <a:gd name="connsiteX0" fmla="*/ 168199 w 2119181"/>
              <a:gd name="connsiteY0" fmla="*/ 0 h 2873096"/>
              <a:gd name="connsiteX1" fmla="*/ 1950982 w 2119181"/>
              <a:gd name="connsiteY1" fmla="*/ 0 h 2873096"/>
              <a:gd name="connsiteX2" fmla="*/ 2119181 w 2119181"/>
              <a:gd name="connsiteY2" fmla="*/ 168199 h 2873096"/>
              <a:gd name="connsiteX3" fmla="*/ 2119181 w 2119181"/>
              <a:gd name="connsiteY3" fmla="*/ 2704897 h 2873096"/>
              <a:gd name="connsiteX4" fmla="*/ 1950982 w 2119181"/>
              <a:gd name="connsiteY4" fmla="*/ 2873096 h 2873096"/>
              <a:gd name="connsiteX5" fmla="*/ 168199 w 2119181"/>
              <a:gd name="connsiteY5" fmla="*/ 2873096 h 2873096"/>
              <a:gd name="connsiteX6" fmla="*/ 0 w 2119181"/>
              <a:gd name="connsiteY6" fmla="*/ 2704897 h 2873096"/>
              <a:gd name="connsiteX7" fmla="*/ 0 w 2119181"/>
              <a:gd name="connsiteY7" fmla="*/ 168199 h 2873096"/>
              <a:gd name="connsiteX8" fmla="*/ 168199 w 2119181"/>
              <a:gd name="connsiteY8" fmla="*/ 0 h 287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9181" h="2873096">
                <a:moveTo>
                  <a:pt x="168199" y="0"/>
                </a:moveTo>
                <a:lnTo>
                  <a:pt x="1950982" y="0"/>
                </a:lnTo>
                <a:cubicBezTo>
                  <a:pt x="2043876" y="0"/>
                  <a:pt x="2119181" y="75305"/>
                  <a:pt x="2119181" y="168199"/>
                </a:cubicBezTo>
                <a:lnTo>
                  <a:pt x="2119181" y="2704897"/>
                </a:lnTo>
                <a:cubicBezTo>
                  <a:pt x="2119181" y="2797791"/>
                  <a:pt x="2043876" y="2873096"/>
                  <a:pt x="1950982" y="2873096"/>
                </a:cubicBezTo>
                <a:lnTo>
                  <a:pt x="168199" y="2873096"/>
                </a:lnTo>
                <a:cubicBezTo>
                  <a:pt x="75305" y="2873096"/>
                  <a:pt x="0" y="2797791"/>
                  <a:pt x="0" y="2704897"/>
                </a:cubicBezTo>
                <a:lnTo>
                  <a:pt x="0" y="168199"/>
                </a:lnTo>
                <a:cubicBezTo>
                  <a:pt x="0" y="75305"/>
                  <a:pt x="75305" y="0"/>
                  <a:pt x="16819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891218" y="734398"/>
            <a:ext cx="2119180" cy="3474388"/>
          </a:xfrm>
          <a:custGeom>
            <a:avLst/>
            <a:gdLst>
              <a:gd name="connsiteX0" fmla="*/ 168199 w 2119180"/>
              <a:gd name="connsiteY0" fmla="*/ 0 h 3474388"/>
              <a:gd name="connsiteX1" fmla="*/ 1950981 w 2119180"/>
              <a:gd name="connsiteY1" fmla="*/ 0 h 3474388"/>
              <a:gd name="connsiteX2" fmla="*/ 2119180 w 2119180"/>
              <a:gd name="connsiteY2" fmla="*/ 168199 h 3474388"/>
              <a:gd name="connsiteX3" fmla="*/ 2119180 w 2119180"/>
              <a:gd name="connsiteY3" fmla="*/ 3306189 h 3474388"/>
              <a:gd name="connsiteX4" fmla="*/ 1950981 w 2119180"/>
              <a:gd name="connsiteY4" fmla="*/ 3474388 h 3474388"/>
              <a:gd name="connsiteX5" fmla="*/ 168199 w 2119180"/>
              <a:gd name="connsiteY5" fmla="*/ 3474388 h 3474388"/>
              <a:gd name="connsiteX6" fmla="*/ 0 w 2119180"/>
              <a:gd name="connsiteY6" fmla="*/ 3306189 h 3474388"/>
              <a:gd name="connsiteX7" fmla="*/ 0 w 2119180"/>
              <a:gd name="connsiteY7" fmla="*/ 168199 h 3474388"/>
              <a:gd name="connsiteX8" fmla="*/ 168199 w 2119180"/>
              <a:gd name="connsiteY8" fmla="*/ 0 h 347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9180" h="3474388">
                <a:moveTo>
                  <a:pt x="168199" y="0"/>
                </a:moveTo>
                <a:lnTo>
                  <a:pt x="1950981" y="0"/>
                </a:lnTo>
                <a:cubicBezTo>
                  <a:pt x="2043875" y="0"/>
                  <a:pt x="2119180" y="75305"/>
                  <a:pt x="2119180" y="168199"/>
                </a:cubicBezTo>
                <a:lnTo>
                  <a:pt x="2119180" y="3306189"/>
                </a:lnTo>
                <a:cubicBezTo>
                  <a:pt x="2119180" y="3399083"/>
                  <a:pt x="2043875" y="3474388"/>
                  <a:pt x="1950981" y="3474388"/>
                </a:cubicBezTo>
                <a:lnTo>
                  <a:pt x="168199" y="3474388"/>
                </a:lnTo>
                <a:cubicBezTo>
                  <a:pt x="75305" y="3474388"/>
                  <a:pt x="0" y="3399083"/>
                  <a:pt x="0" y="3306189"/>
                </a:cubicBezTo>
                <a:lnTo>
                  <a:pt x="0" y="168199"/>
                </a:lnTo>
                <a:cubicBezTo>
                  <a:pt x="0" y="75305"/>
                  <a:pt x="75305" y="0"/>
                  <a:pt x="16819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471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683450" y="1326109"/>
            <a:ext cx="3657605" cy="2142699"/>
          </a:xfrm>
          <a:custGeom>
            <a:avLst/>
            <a:gdLst>
              <a:gd name="connsiteX0" fmla="*/ 170066 w 3657605"/>
              <a:gd name="connsiteY0" fmla="*/ 0 h 2142699"/>
              <a:gd name="connsiteX1" fmla="*/ 3487539 w 3657605"/>
              <a:gd name="connsiteY1" fmla="*/ 0 h 2142699"/>
              <a:gd name="connsiteX2" fmla="*/ 3657605 w 3657605"/>
              <a:gd name="connsiteY2" fmla="*/ 170066 h 2142699"/>
              <a:gd name="connsiteX3" fmla="*/ 3657605 w 3657605"/>
              <a:gd name="connsiteY3" fmla="*/ 1972633 h 2142699"/>
              <a:gd name="connsiteX4" fmla="*/ 3487539 w 3657605"/>
              <a:gd name="connsiteY4" fmla="*/ 2142699 h 2142699"/>
              <a:gd name="connsiteX5" fmla="*/ 170066 w 3657605"/>
              <a:gd name="connsiteY5" fmla="*/ 2142699 h 2142699"/>
              <a:gd name="connsiteX6" fmla="*/ 0 w 3657605"/>
              <a:gd name="connsiteY6" fmla="*/ 1972633 h 2142699"/>
              <a:gd name="connsiteX7" fmla="*/ 0 w 3657605"/>
              <a:gd name="connsiteY7" fmla="*/ 170066 h 2142699"/>
              <a:gd name="connsiteX8" fmla="*/ 170066 w 3657605"/>
              <a:gd name="connsiteY8" fmla="*/ 0 h 214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5" h="2142699">
                <a:moveTo>
                  <a:pt x="170066" y="0"/>
                </a:moveTo>
                <a:lnTo>
                  <a:pt x="3487539" y="0"/>
                </a:lnTo>
                <a:cubicBezTo>
                  <a:pt x="3581464" y="0"/>
                  <a:pt x="3657605" y="76141"/>
                  <a:pt x="3657605" y="170066"/>
                </a:cubicBezTo>
                <a:lnTo>
                  <a:pt x="3657605" y="1972633"/>
                </a:lnTo>
                <a:cubicBezTo>
                  <a:pt x="3657605" y="2066558"/>
                  <a:pt x="3581464" y="2142699"/>
                  <a:pt x="3487539" y="2142699"/>
                </a:cubicBezTo>
                <a:lnTo>
                  <a:pt x="170066" y="2142699"/>
                </a:lnTo>
                <a:cubicBezTo>
                  <a:pt x="76141" y="2142699"/>
                  <a:pt x="0" y="2066558"/>
                  <a:pt x="0" y="1972633"/>
                </a:cubicBezTo>
                <a:lnTo>
                  <a:pt x="0" y="170066"/>
                </a:lnTo>
                <a:cubicBezTo>
                  <a:pt x="0" y="76141"/>
                  <a:pt x="76141" y="0"/>
                  <a:pt x="17006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8875973" y="-879445"/>
            <a:ext cx="2142699" cy="4001067"/>
          </a:xfrm>
          <a:custGeom>
            <a:avLst/>
            <a:gdLst>
              <a:gd name="connsiteX0" fmla="*/ 170066 w 2142699"/>
              <a:gd name="connsiteY0" fmla="*/ 0 h 4001067"/>
              <a:gd name="connsiteX1" fmla="*/ 1972633 w 2142699"/>
              <a:gd name="connsiteY1" fmla="*/ 0 h 4001067"/>
              <a:gd name="connsiteX2" fmla="*/ 2142699 w 2142699"/>
              <a:gd name="connsiteY2" fmla="*/ 170066 h 4001067"/>
              <a:gd name="connsiteX3" fmla="*/ 2142699 w 2142699"/>
              <a:gd name="connsiteY3" fmla="*/ 3831001 h 4001067"/>
              <a:gd name="connsiteX4" fmla="*/ 1972633 w 2142699"/>
              <a:gd name="connsiteY4" fmla="*/ 4001067 h 4001067"/>
              <a:gd name="connsiteX5" fmla="*/ 170066 w 2142699"/>
              <a:gd name="connsiteY5" fmla="*/ 4001067 h 4001067"/>
              <a:gd name="connsiteX6" fmla="*/ 0 w 2142699"/>
              <a:gd name="connsiteY6" fmla="*/ 3831001 h 4001067"/>
              <a:gd name="connsiteX7" fmla="*/ 0 w 2142699"/>
              <a:gd name="connsiteY7" fmla="*/ 170066 h 4001067"/>
              <a:gd name="connsiteX8" fmla="*/ 170066 w 2142699"/>
              <a:gd name="connsiteY8" fmla="*/ 0 h 40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699" h="4001067">
                <a:moveTo>
                  <a:pt x="170066" y="0"/>
                </a:moveTo>
                <a:lnTo>
                  <a:pt x="1972633" y="0"/>
                </a:lnTo>
                <a:cubicBezTo>
                  <a:pt x="2066558" y="0"/>
                  <a:pt x="2142699" y="76141"/>
                  <a:pt x="2142699" y="170066"/>
                </a:cubicBezTo>
                <a:lnTo>
                  <a:pt x="2142699" y="3831001"/>
                </a:lnTo>
                <a:cubicBezTo>
                  <a:pt x="2142699" y="3924926"/>
                  <a:pt x="2066558" y="4001067"/>
                  <a:pt x="1972633" y="4001067"/>
                </a:cubicBezTo>
                <a:lnTo>
                  <a:pt x="170066" y="4001067"/>
                </a:lnTo>
                <a:cubicBezTo>
                  <a:pt x="76141" y="4001067"/>
                  <a:pt x="0" y="3924926"/>
                  <a:pt x="0" y="3831001"/>
                </a:cubicBezTo>
                <a:lnTo>
                  <a:pt x="0" y="170066"/>
                </a:lnTo>
                <a:cubicBezTo>
                  <a:pt x="0" y="76141"/>
                  <a:pt x="76141" y="0"/>
                  <a:pt x="17006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7017605" y="3634852"/>
            <a:ext cx="4001067" cy="2142699"/>
          </a:xfrm>
          <a:custGeom>
            <a:avLst/>
            <a:gdLst>
              <a:gd name="connsiteX0" fmla="*/ 170066 w 4001067"/>
              <a:gd name="connsiteY0" fmla="*/ 0 h 2142699"/>
              <a:gd name="connsiteX1" fmla="*/ 3831001 w 4001067"/>
              <a:gd name="connsiteY1" fmla="*/ 0 h 2142699"/>
              <a:gd name="connsiteX2" fmla="*/ 4001067 w 4001067"/>
              <a:gd name="connsiteY2" fmla="*/ 170066 h 2142699"/>
              <a:gd name="connsiteX3" fmla="*/ 4001067 w 4001067"/>
              <a:gd name="connsiteY3" fmla="*/ 1972633 h 2142699"/>
              <a:gd name="connsiteX4" fmla="*/ 3831001 w 4001067"/>
              <a:gd name="connsiteY4" fmla="*/ 2142699 h 2142699"/>
              <a:gd name="connsiteX5" fmla="*/ 170066 w 4001067"/>
              <a:gd name="connsiteY5" fmla="*/ 2142699 h 2142699"/>
              <a:gd name="connsiteX6" fmla="*/ 0 w 4001067"/>
              <a:gd name="connsiteY6" fmla="*/ 1972633 h 2142699"/>
              <a:gd name="connsiteX7" fmla="*/ 0 w 4001067"/>
              <a:gd name="connsiteY7" fmla="*/ 170066 h 2142699"/>
              <a:gd name="connsiteX8" fmla="*/ 170066 w 4001067"/>
              <a:gd name="connsiteY8" fmla="*/ 0 h 214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1067" h="2142699">
                <a:moveTo>
                  <a:pt x="170066" y="0"/>
                </a:moveTo>
                <a:lnTo>
                  <a:pt x="3831001" y="0"/>
                </a:lnTo>
                <a:cubicBezTo>
                  <a:pt x="3924926" y="0"/>
                  <a:pt x="4001067" y="76141"/>
                  <a:pt x="4001067" y="170066"/>
                </a:cubicBezTo>
                <a:lnTo>
                  <a:pt x="4001067" y="1972633"/>
                </a:lnTo>
                <a:cubicBezTo>
                  <a:pt x="4001067" y="2066558"/>
                  <a:pt x="3924926" y="2142699"/>
                  <a:pt x="3831001" y="2142699"/>
                </a:cubicBezTo>
                <a:lnTo>
                  <a:pt x="170066" y="2142699"/>
                </a:lnTo>
                <a:cubicBezTo>
                  <a:pt x="76141" y="2142699"/>
                  <a:pt x="0" y="2066558"/>
                  <a:pt x="0" y="1972633"/>
                </a:cubicBezTo>
                <a:lnTo>
                  <a:pt x="0" y="170066"/>
                </a:lnTo>
                <a:cubicBezTo>
                  <a:pt x="0" y="76141"/>
                  <a:pt x="76141" y="0"/>
                  <a:pt x="170066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826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AAA93E-2693-4E82-8908-67CDC0E9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4AE0F-674E-4D56-B334-6E9574E4B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CE383-73C1-48AD-A976-335F8B1D8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15E46-C335-45F7-BA11-46CFDC333AB2}" type="datetimeFigureOut">
              <a:rPr lang="en-US" smtClean="0"/>
              <a:t>6/16/2023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1193-52FE-4463-937C-F051DF6A5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392A3-F144-4FE3-B3A5-3A6432B7E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391AE-BC1A-438B-91EE-44442D2ED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3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7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@sakarya.edu.tr" TargetMode="External"/><Relationship Id="rId2" Type="http://schemas.openxmlformats.org/officeDocument/2006/relationships/hyperlink" Target="mailto:yuksekogretim@ua.gov.tr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g"/><Relationship Id="rId5" Type="http://schemas.openxmlformats.org/officeDocument/2006/relationships/image" Target="../media/image7.png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Yer Tutucusu 3">
            <a:extLst>
              <a:ext uri="{FF2B5EF4-FFF2-40B4-BE49-F238E27FC236}">
                <a16:creationId xmlns:a16="http://schemas.microsoft.com/office/drawing/2014/main" id="{D16082BF-6724-48A5-65DA-C4A2390FB3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" b="4534"/>
          <a:stretch/>
        </p:blipFill>
        <p:spPr>
          <a:xfrm>
            <a:off x="0" y="-1"/>
            <a:ext cx="12192000" cy="6858000"/>
          </a:xfrm>
        </p:spPr>
      </p:pic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E88FE4F8-F0C6-4772-A520-D042B5BBEE21}"/>
              </a:ext>
            </a:extLst>
          </p:cNvPr>
          <p:cNvSpPr/>
          <p:nvPr/>
        </p:nvSpPr>
        <p:spPr>
          <a:xfrm flipH="1">
            <a:off x="684353" y="609144"/>
            <a:ext cx="10823294" cy="5639710"/>
          </a:xfrm>
          <a:prstGeom prst="roundRect">
            <a:avLst>
              <a:gd name="adj" fmla="val 5056"/>
            </a:avLst>
          </a:prstGeom>
          <a:solidFill>
            <a:srgbClr val="00377B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77B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B58520-654F-4A93-A0F2-8216819BE8EA}"/>
              </a:ext>
            </a:extLst>
          </p:cNvPr>
          <p:cNvGrpSpPr/>
          <p:nvPr/>
        </p:nvGrpSpPr>
        <p:grpSpPr>
          <a:xfrm>
            <a:off x="9526137" y="5868214"/>
            <a:ext cx="2665863" cy="606284"/>
            <a:chOff x="9526137" y="5685334"/>
            <a:chExt cx="2665863" cy="606284"/>
          </a:xfrm>
          <a:solidFill>
            <a:srgbClr val="939598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3CAF13-AC62-4C15-A44C-96694A15C321}"/>
                </a:ext>
              </a:extLst>
            </p:cNvPr>
            <p:cNvSpPr/>
            <p:nvPr/>
          </p:nvSpPr>
          <p:spPr>
            <a:xfrm>
              <a:off x="9526137" y="5685334"/>
              <a:ext cx="2665863" cy="6062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295528-3EE2-42B8-8A45-94F7E49A972A}"/>
                </a:ext>
              </a:extLst>
            </p:cNvPr>
            <p:cNvSpPr txBox="1"/>
            <p:nvPr/>
          </p:nvSpPr>
          <p:spPr>
            <a:xfrm>
              <a:off x="9658965" y="5751873"/>
              <a:ext cx="2400206" cy="3820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erasmus@sakarya.edu.tr</a:t>
              </a:r>
              <a:endParaRPr lang="en-US" sz="1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7DA00B-82A1-4923-B285-F26F2086A18F}"/>
              </a:ext>
            </a:extLst>
          </p:cNvPr>
          <p:cNvSpPr txBox="1"/>
          <p:nvPr/>
        </p:nvSpPr>
        <p:spPr>
          <a:xfrm>
            <a:off x="2677211" y="4170524"/>
            <a:ext cx="69817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spc="300" dirty="0">
                <a:solidFill>
                  <a:schemeClr val="bg1"/>
                </a:solidFill>
                <a:latin typeface="Poppins ExtraLight" panose="00000300000000000000" pitchFamily="50" charset="0"/>
                <a:cs typeface="Poppins ExtraLight" panose="00000300000000000000" pitchFamily="50" charset="0"/>
              </a:rPr>
              <a:t>Uluslararası Ofis</a:t>
            </a:r>
            <a:endParaRPr lang="en-US" sz="1100" spc="300" dirty="0">
              <a:solidFill>
                <a:schemeClr val="bg1"/>
              </a:solidFill>
              <a:latin typeface="Poppins ExtraLight" panose="00000300000000000000" pitchFamily="50" charset="0"/>
              <a:cs typeface="Poppins ExtraLight" panose="000003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D823E-A779-4BC4-98FC-50C2DCD30250}"/>
              </a:ext>
            </a:extLst>
          </p:cNvPr>
          <p:cNvSpPr txBox="1"/>
          <p:nvPr/>
        </p:nvSpPr>
        <p:spPr>
          <a:xfrm>
            <a:off x="2748671" y="2985563"/>
            <a:ext cx="6694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spc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Jean </a:t>
            </a:r>
            <a:r>
              <a:rPr lang="tr-TR" sz="3200" b="1" spc="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Monnet</a:t>
            </a:r>
            <a:r>
              <a:rPr lang="tr-TR" sz="3200" b="1" spc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Faaliyetleri</a:t>
            </a:r>
          </a:p>
          <a:p>
            <a:pPr algn="ctr"/>
            <a:r>
              <a:rPr lang="tr-TR" sz="3200" b="1" spc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Bilgilendirme Toplantısı</a:t>
            </a:r>
            <a:endParaRPr lang="en-US" sz="3200" b="1" spc="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Resim 26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EC47E3EB-F175-6452-7A23-739586811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54" y="2232822"/>
            <a:ext cx="2308092" cy="57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9960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475F8E2-4921-401F-80F8-2D2A10F57CBC}"/>
              </a:ext>
            </a:extLst>
          </p:cNvPr>
          <p:cNvSpPr txBox="1"/>
          <p:nvPr/>
        </p:nvSpPr>
        <p:spPr>
          <a:xfrm>
            <a:off x="462207" y="114496"/>
            <a:ext cx="11212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Academic Network for European Union Studies in Turkey</a:t>
            </a:r>
          </a:p>
          <a:p>
            <a:r>
              <a:rPr lang="tr-TR" sz="3600" b="1" dirty="0">
                <a:solidFill>
                  <a:srgbClr val="00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A-NEST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AA7BB3-BEC8-48C5-8F50-45597F9023CC}"/>
              </a:ext>
            </a:extLst>
          </p:cNvPr>
          <p:cNvGrpSpPr/>
          <p:nvPr/>
        </p:nvGrpSpPr>
        <p:grpSpPr>
          <a:xfrm>
            <a:off x="9526137" y="5868214"/>
            <a:ext cx="2665863" cy="606284"/>
            <a:chOff x="9526137" y="5685334"/>
            <a:chExt cx="2665863" cy="60628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578A51-D068-46E9-BE75-E5AF916666AE}"/>
                </a:ext>
              </a:extLst>
            </p:cNvPr>
            <p:cNvSpPr/>
            <p:nvPr/>
          </p:nvSpPr>
          <p:spPr>
            <a:xfrm>
              <a:off x="9526137" y="5685334"/>
              <a:ext cx="2665863" cy="606284"/>
            </a:xfrm>
            <a:prstGeom prst="rect">
              <a:avLst/>
            </a:prstGeom>
            <a:solidFill>
              <a:srgbClr val="003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5795EF-6805-4B66-A7CB-4E6002C79F10}"/>
                </a:ext>
              </a:extLst>
            </p:cNvPr>
            <p:cNvSpPr txBox="1"/>
            <p:nvPr/>
          </p:nvSpPr>
          <p:spPr>
            <a:xfrm>
              <a:off x="9658965" y="5751873"/>
              <a:ext cx="2400206" cy="38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4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erasmus</a:t>
              </a:r>
              <a:r>
                <a:rPr lang="tr-TR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@</a:t>
              </a:r>
              <a:r>
                <a:rPr lang="en-US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sakarya.edu.tr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3E0FB96-C905-417E-B5CA-2CA088D0379B}"/>
              </a:ext>
            </a:extLst>
          </p:cNvPr>
          <p:cNvSpPr txBox="1"/>
          <p:nvPr/>
        </p:nvSpPr>
        <p:spPr>
          <a:xfrm>
            <a:off x="608528" y="1345381"/>
            <a:ext cx="11066636" cy="1938992"/>
          </a:xfrm>
          <a:prstGeom prst="rect">
            <a:avLst/>
          </a:prstGeom>
          <a:solidFill>
            <a:srgbClr val="00377B"/>
          </a:solidFill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>
              <a:solidFill>
                <a:schemeClr val="bg1"/>
              </a:solidFill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/>
                </a:solidFill>
              </a:rPr>
              <a:t>A-NEST, Avrupa çalışmalarına yönelik akademik faaliyetler sürdüren akademisyenlerin Avrupa akademik çalışmaları, AB-Türkiye ilişkilerindeki gelişmeleri paylaşabilecekleri; konferans, çalıştay, seminer düzenleyebilecekleri, haber paylaşabilecekleri ve bir ağ oluşturmayı amaçlayan AB Türkiye Delegasyonu tarafından desteklenen bir platformdur.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tr-TR" sz="1400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/>
                </a:solidFill>
              </a:rPr>
              <a:t> https://www.avrupa.info.tr/en/a-nest-professors?keys=&amp;page=1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tr-T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dirty="0">
                <a:solidFill>
                  <a:schemeClr val="bg1"/>
                </a:solidFill>
                <a:latin typeface="Poppins ExtraLight" panose="00000300000000000000" pitchFamily="50" charset="0"/>
                <a:ea typeface="PT Sans" panose="020B0503020203020204" pitchFamily="34" charset="0"/>
                <a:cs typeface="Poppins ExtraLight" panose="00000300000000000000" pitchFamily="50" charset="0"/>
              </a:rPr>
              <a:t>academicnetworkeu@gmail.com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pic>
        <p:nvPicPr>
          <p:cNvPr id="4" name="Resim 3" descr="metin, işaret içeren bir resim&#10;&#10;Açıklama otomatik olarak oluşturuldu">
            <a:extLst>
              <a:ext uri="{FF2B5EF4-FFF2-40B4-BE49-F238E27FC236}">
                <a16:creationId xmlns:a16="http://schemas.microsoft.com/office/drawing/2014/main" id="{E2F748E8-9583-DCA1-DBE6-82E2BFD69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9" y="6115697"/>
            <a:ext cx="1556826" cy="3883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FE3EFB-A6EC-C7EF-7459-F2EAB01F8D59}"/>
              </a:ext>
            </a:extLst>
          </p:cNvPr>
          <p:cNvSpPr txBox="1"/>
          <p:nvPr/>
        </p:nvSpPr>
        <p:spPr>
          <a:xfrm>
            <a:off x="608528" y="3573628"/>
            <a:ext cx="11066636" cy="1723549"/>
          </a:xfrm>
          <a:prstGeom prst="rect">
            <a:avLst/>
          </a:prstGeom>
          <a:solidFill>
            <a:srgbClr val="00377B"/>
          </a:solidFill>
        </p:spPr>
        <p:txBody>
          <a:bodyPr wrap="square" lIns="0" tIns="0" rIns="0" bIns="0">
            <a:spAutoFit/>
          </a:bodyPr>
          <a:lstStyle/>
          <a:p>
            <a:r>
              <a:rPr lang="tr-TR" sz="1400" b="1" dirty="0">
                <a:solidFill>
                  <a:schemeClr val="bg1"/>
                </a:solidFill>
                <a:latin typeface="Poppins ExtraLight" panose="00000300000000000000" pitchFamily="50" charset="0"/>
                <a:ea typeface="PT Sans" panose="020B0503020203020204" pitchFamily="34" charset="0"/>
                <a:cs typeface="Poppins ExtraLight" panose="00000300000000000000" pitchFamily="50" charset="0"/>
              </a:rPr>
              <a:t>2021 Yılı Jean Monnet Eylemleri Verileri</a:t>
            </a:r>
          </a:p>
          <a:p>
            <a:endParaRPr lang="tr-TR" sz="1400" b="1" dirty="0">
              <a:solidFill>
                <a:schemeClr val="bg1"/>
              </a:solidFill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Poppins ExtraLight" panose="00000300000000000000" pitchFamily="50" charset="0"/>
                <a:ea typeface="PT Sans" panose="020B0503020203020204" pitchFamily="34" charset="0"/>
                <a:cs typeface="Poppins ExtraLight" panose="00000300000000000000" pitchFamily="50" charset="0"/>
              </a:rPr>
              <a:t>Number of proposals submitted (including proposals transferred from or to other calls): </a:t>
            </a:r>
            <a:r>
              <a:rPr lang="en-US" sz="1400" b="1" dirty="0">
                <a:solidFill>
                  <a:schemeClr val="bg1"/>
                </a:solidFill>
                <a:latin typeface="Poppins ExtraLight" panose="00000300000000000000" pitchFamily="50" charset="0"/>
                <a:ea typeface="PT Sans" panose="020B0503020203020204" pitchFamily="34" charset="0"/>
                <a:cs typeface="Poppins ExtraLight" panose="00000300000000000000" pitchFamily="50" charset="0"/>
              </a:rPr>
              <a:t>782</a:t>
            </a:r>
            <a:endParaRPr lang="tr-TR" sz="1400" b="1" dirty="0">
              <a:solidFill>
                <a:schemeClr val="bg1"/>
              </a:solidFill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Poppins ExtraLight" panose="00000300000000000000" pitchFamily="50" charset="0"/>
                <a:ea typeface="PT Sans" panose="020B0503020203020204" pitchFamily="34" charset="0"/>
                <a:cs typeface="Poppins ExtraLight" panose="00000300000000000000" pitchFamily="50" charset="0"/>
              </a:rPr>
              <a:t>ERASMUS-JMO-2021-MODULE: </a:t>
            </a:r>
            <a:r>
              <a:rPr lang="en-US" sz="1400" b="1" dirty="0">
                <a:solidFill>
                  <a:schemeClr val="bg1"/>
                </a:solidFill>
                <a:latin typeface="Poppins ExtraLight" panose="00000300000000000000" pitchFamily="50" charset="0"/>
                <a:ea typeface="PT Sans" panose="020B0503020203020204" pitchFamily="34" charset="0"/>
                <a:cs typeface="Poppins ExtraLight" panose="00000300000000000000" pitchFamily="50" charset="0"/>
              </a:rPr>
              <a:t>579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Poppins ExtraLight" panose="00000300000000000000" pitchFamily="50" charset="0"/>
                <a:ea typeface="PT Sans" panose="020B0503020203020204" pitchFamily="34" charset="0"/>
                <a:cs typeface="Poppins ExtraLight" panose="00000300000000000000" pitchFamily="50" charset="0"/>
              </a:rPr>
              <a:t>ERASMUS-JMO-2021-CHAIR:</a:t>
            </a:r>
            <a:r>
              <a:rPr lang="tr-TR" sz="1400" dirty="0">
                <a:solidFill>
                  <a:schemeClr val="bg1"/>
                </a:solidFill>
                <a:latin typeface="Poppins ExtraLight" panose="00000300000000000000" pitchFamily="50" charset="0"/>
                <a:ea typeface="PT Sans" panose="020B0503020203020204" pitchFamily="34" charset="0"/>
                <a:cs typeface="Poppins ExtraLight" panose="00000300000000000000" pitchFamily="50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Poppins ExtraLight" panose="00000300000000000000" pitchFamily="50" charset="0"/>
                <a:ea typeface="PT Sans" panose="020B0503020203020204" pitchFamily="34" charset="0"/>
                <a:cs typeface="Poppins ExtraLight" panose="00000300000000000000" pitchFamily="50" charset="0"/>
              </a:rPr>
              <a:t>134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Poppins ExtraLight" panose="00000300000000000000" pitchFamily="50" charset="0"/>
                <a:ea typeface="PT Sans" panose="020B0503020203020204" pitchFamily="34" charset="0"/>
                <a:cs typeface="Poppins ExtraLight" panose="00000300000000000000" pitchFamily="50" charset="0"/>
              </a:rPr>
              <a:t>ERASMUS-JMO-2021-COE: </a:t>
            </a:r>
            <a:r>
              <a:rPr lang="en-US" sz="1400" b="1" dirty="0">
                <a:solidFill>
                  <a:schemeClr val="bg1"/>
                </a:solidFill>
                <a:latin typeface="Poppins ExtraLight" panose="00000300000000000000" pitchFamily="50" charset="0"/>
                <a:ea typeface="PT Sans" panose="020B0503020203020204" pitchFamily="34" charset="0"/>
                <a:cs typeface="Poppins ExtraLight" panose="00000300000000000000" pitchFamily="50" charset="0"/>
              </a:rPr>
              <a:t>69</a:t>
            </a:r>
            <a:endParaRPr lang="tr-TR" sz="1400" b="1" dirty="0">
              <a:solidFill>
                <a:schemeClr val="bg1"/>
              </a:solidFill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>
              <a:solidFill>
                <a:schemeClr val="bg1"/>
              </a:solidFill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Poppins ExtraLight" panose="00000300000000000000" pitchFamily="50" charset="0"/>
                <a:ea typeface="PT Sans" panose="020B0503020203020204" pitchFamily="34" charset="0"/>
                <a:cs typeface="Poppins ExtraLight" panose="00000300000000000000" pitchFamily="50" charset="0"/>
              </a:rPr>
              <a:t>Total budget requested for above-threshold proposals: 20.116.886</a:t>
            </a:r>
            <a:r>
              <a:rPr lang="tr-TR" sz="1400" b="1" dirty="0">
                <a:solidFill>
                  <a:schemeClr val="bg1"/>
                </a:solidFill>
                <a:latin typeface="Poppins ExtraLight" panose="00000300000000000000" pitchFamily="50" charset="0"/>
                <a:ea typeface="PT Sans" panose="020B0503020203020204" pitchFamily="34" charset="0"/>
                <a:cs typeface="Poppins ExtraLight" panose="00000300000000000000" pitchFamily="50" charset="0"/>
              </a:rPr>
              <a:t> €</a:t>
            </a:r>
          </a:p>
        </p:txBody>
      </p:sp>
    </p:spTree>
    <p:extLst>
      <p:ext uri="{BB962C8B-B14F-4D97-AF65-F5344CB8AC3E}">
        <p14:creationId xmlns:p14="http://schemas.microsoft.com/office/powerpoint/2010/main" val="38226576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475F8E2-4921-401F-80F8-2D2A10F57CBC}"/>
              </a:ext>
            </a:extLst>
          </p:cNvPr>
          <p:cNvSpPr txBox="1"/>
          <p:nvPr/>
        </p:nvSpPr>
        <p:spPr>
          <a:xfrm>
            <a:off x="462208" y="114496"/>
            <a:ext cx="6170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Jean </a:t>
            </a:r>
            <a:r>
              <a:rPr lang="tr-TR" sz="3600" b="1" dirty="0" err="1">
                <a:solidFill>
                  <a:srgbClr val="00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Monnet</a:t>
            </a:r>
            <a:r>
              <a:rPr lang="tr-TR" sz="3600" b="1" dirty="0">
                <a:solidFill>
                  <a:srgbClr val="00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Faaliyetlerinde Hibe Kalemleri Nelerdir?</a:t>
            </a:r>
            <a:endParaRPr lang="en-US" sz="3600" b="1" dirty="0">
              <a:solidFill>
                <a:srgbClr val="0037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AA7BB3-BEC8-48C5-8F50-45597F9023CC}"/>
              </a:ext>
            </a:extLst>
          </p:cNvPr>
          <p:cNvGrpSpPr/>
          <p:nvPr/>
        </p:nvGrpSpPr>
        <p:grpSpPr>
          <a:xfrm>
            <a:off x="9526137" y="5868214"/>
            <a:ext cx="2665863" cy="606284"/>
            <a:chOff x="9526137" y="5685334"/>
            <a:chExt cx="2665863" cy="60628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578A51-D068-46E9-BE75-E5AF916666AE}"/>
                </a:ext>
              </a:extLst>
            </p:cNvPr>
            <p:cNvSpPr/>
            <p:nvPr/>
          </p:nvSpPr>
          <p:spPr>
            <a:xfrm>
              <a:off x="9526137" y="5685334"/>
              <a:ext cx="2665863" cy="606284"/>
            </a:xfrm>
            <a:prstGeom prst="rect">
              <a:avLst/>
            </a:prstGeom>
            <a:solidFill>
              <a:srgbClr val="003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5795EF-6805-4B66-A7CB-4E6002C79F10}"/>
                </a:ext>
              </a:extLst>
            </p:cNvPr>
            <p:cNvSpPr txBox="1"/>
            <p:nvPr/>
          </p:nvSpPr>
          <p:spPr>
            <a:xfrm>
              <a:off x="9658965" y="5751873"/>
              <a:ext cx="2400206" cy="38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4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erasmus</a:t>
              </a:r>
              <a:r>
                <a:rPr lang="tr-TR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@</a:t>
              </a:r>
              <a:r>
                <a:rPr lang="en-US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sakarya.edu.tr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3E0FB96-C905-417E-B5CA-2CA088D0379B}"/>
              </a:ext>
            </a:extLst>
          </p:cNvPr>
          <p:cNvSpPr txBox="1"/>
          <p:nvPr/>
        </p:nvSpPr>
        <p:spPr>
          <a:xfrm>
            <a:off x="348793" y="1336776"/>
            <a:ext cx="5599520" cy="2369880"/>
          </a:xfrm>
          <a:prstGeom prst="rect">
            <a:avLst/>
          </a:prstGeom>
          <a:solidFill>
            <a:srgbClr val="00377B"/>
          </a:solidFill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>
              <a:solidFill>
                <a:schemeClr val="bg1"/>
              </a:solidFill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/>
                </a:solidFill>
              </a:rPr>
              <a:t>Jean </a:t>
            </a:r>
            <a:r>
              <a:rPr lang="tr-TR" sz="1400" dirty="0" err="1">
                <a:solidFill>
                  <a:schemeClr val="bg1"/>
                </a:solidFill>
              </a:rPr>
              <a:t>Monnet</a:t>
            </a:r>
            <a:r>
              <a:rPr lang="tr-TR" sz="1400" dirty="0">
                <a:solidFill>
                  <a:schemeClr val="bg1"/>
                </a:solidFill>
              </a:rPr>
              <a:t> Modülleri ve Kürsüleri faaliyet türleri kapsamında verilen hibelerde, birim maliyet ölçekleri ile sabit oranlı finansmanın kombinasyonuna dayanan bir sistem (</a:t>
            </a:r>
            <a:r>
              <a:rPr lang="tr-TR" sz="1400" dirty="0" err="1">
                <a:solidFill>
                  <a:schemeClr val="bg1"/>
                </a:solidFill>
              </a:rPr>
              <a:t>fixed</a:t>
            </a:r>
            <a:r>
              <a:rPr lang="tr-TR" sz="1400" dirty="0">
                <a:solidFill>
                  <a:schemeClr val="bg1"/>
                </a:solidFill>
              </a:rPr>
              <a:t> </a:t>
            </a:r>
            <a:r>
              <a:rPr lang="tr-TR" sz="1400" dirty="0" err="1">
                <a:solidFill>
                  <a:schemeClr val="bg1"/>
                </a:solidFill>
              </a:rPr>
              <a:t>lump</a:t>
            </a:r>
            <a:r>
              <a:rPr lang="tr-TR" sz="1400" dirty="0">
                <a:solidFill>
                  <a:schemeClr val="bg1"/>
                </a:solidFill>
              </a:rPr>
              <a:t> </a:t>
            </a:r>
            <a:r>
              <a:rPr lang="tr-TR" sz="1400" dirty="0" err="1">
                <a:solidFill>
                  <a:schemeClr val="bg1"/>
                </a:solidFill>
              </a:rPr>
              <a:t>sum</a:t>
            </a:r>
            <a:r>
              <a:rPr lang="tr-TR" sz="1400" dirty="0">
                <a:solidFill>
                  <a:schemeClr val="bg1"/>
                </a:solidFill>
              </a:rPr>
              <a:t>) uygulanmaktadır. </a:t>
            </a:r>
          </a:p>
          <a:p>
            <a:pPr fontAlgn="base"/>
            <a:r>
              <a:rPr lang="tr-TR" sz="1400" dirty="0">
                <a:solidFill>
                  <a:schemeClr val="bg1"/>
                </a:solidFill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/>
                </a:solidFill>
              </a:rPr>
              <a:t>Jean </a:t>
            </a:r>
            <a:r>
              <a:rPr lang="tr-TR" sz="1400" dirty="0" err="1">
                <a:solidFill>
                  <a:schemeClr val="bg1"/>
                </a:solidFill>
              </a:rPr>
              <a:t>Monnet</a:t>
            </a:r>
            <a:r>
              <a:rPr lang="tr-TR" sz="1400" dirty="0">
                <a:solidFill>
                  <a:schemeClr val="bg1"/>
                </a:solidFill>
              </a:rPr>
              <a:t> Mükemmellik Merkezleri ve </a:t>
            </a:r>
            <a:r>
              <a:rPr lang="tr-TR" sz="1400" dirty="0" err="1">
                <a:solidFill>
                  <a:schemeClr val="bg1"/>
                </a:solidFill>
              </a:rPr>
              <a:t>Policy</a:t>
            </a:r>
            <a:r>
              <a:rPr lang="tr-TR" sz="1400" dirty="0">
                <a:solidFill>
                  <a:schemeClr val="bg1"/>
                </a:solidFill>
              </a:rPr>
              <a:t> </a:t>
            </a:r>
            <a:r>
              <a:rPr lang="tr-TR" sz="1400" dirty="0" err="1">
                <a:solidFill>
                  <a:schemeClr val="bg1"/>
                </a:solidFill>
              </a:rPr>
              <a:t>Debate</a:t>
            </a:r>
            <a:r>
              <a:rPr lang="tr-TR" sz="1400" dirty="0">
                <a:solidFill>
                  <a:schemeClr val="bg1"/>
                </a:solidFill>
              </a:rPr>
              <a:t> faaliyet türleri kapsamında doğrudan ve dolaylı masrafların karşılandığı gerçek maliyetlere dayalı bir finansman mekanizması (</a:t>
            </a:r>
            <a:r>
              <a:rPr lang="tr-TR" sz="1400" dirty="0" err="1">
                <a:solidFill>
                  <a:schemeClr val="bg1"/>
                </a:solidFill>
              </a:rPr>
              <a:t>customized</a:t>
            </a:r>
            <a:r>
              <a:rPr lang="tr-TR" sz="1400" dirty="0">
                <a:solidFill>
                  <a:schemeClr val="bg1"/>
                </a:solidFill>
              </a:rPr>
              <a:t> </a:t>
            </a:r>
            <a:r>
              <a:rPr lang="tr-TR" sz="1400" dirty="0" err="1">
                <a:solidFill>
                  <a:schemeClr val="bg1"/>
                </a:solidFill>
              </a:rPr>
              <a:t>lump</a:t>
            </a:r>
            <a:r>
              <a:rPr lang="tr-TR" sz="1400" dirty="0">
                <a:solidFill>
                  <a:schemeClr val="bg1"/>
                </a:solidFill>
              </a:rPr>
              <a:t> </a:t>
            </a:r>
            <a:r>
              <a:rPr lang="tr-TR" sz="1400" dirty="0" err="1">
                <a:solidFill>
                  <a:schemeClr val="bg1"/>
                </a:solidFill>
              </a:rPr>
              <a:t>sum</a:t>
            </a:r>
            <a:r>
              <a:rPr lang="tr-TR" sz="1400" dirty="0">
                <a:solidFill>
                  <a:schemeClr val="bg1"/>
                </a:solidFill>
              </a:rPr>
              <a:t>) uygulanmaktadır.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>
              <a:solidFill>
                <a:schemeClr val="bg1"/>
              </a:solidFill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pic>
        <p:nvPicPr>
          <p:cNvPr id="9" name="Resim Yer Tutucusu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3" b="13833"/>
          <a:stretch>
            <a:fillRect/>
          </a:stretch>
        </p:blipFill>
        <p:spPr>
          <a:xfrm>
            <a:off x="6319395" y="3125984"/>
            <a:ext cx="4092235" cy="2214880"/>
          </a:xfrm>
        </p:spPr>
      </p:pic>
      <p:pic>
        <p:nvPicPr>
          <p:cNvPr id="2" name="Resim Yer Tutucusu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4" b="15304"/>
          <a:stretch>
            <a:fillRect/>
          </a:stretch>
        </p:blipFill>
        <p:spPr>
          <a:xfrm>
            <a:off x="6657044" y="754144"/>
            <a:ext cx="4476065" cy="2067474"/>
          </a:xfrm>
        </p:spPr>
      </p:pic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C7C090BE-1A25-4009-B019-B0F5442D5B6D}"/>
              </a:ext>
            </a:extLst>
          </p:cNvPr>
          <p:cNvSpPr/>
          <p:nvPr/>
        </p:nvSpPr>
        <p:spPr>
          <a:xfrm flipH="1">
            <a:off x="6319395" y="1805451"/>
            <a:ext cx="691215" cy="691215"/>
          </a:xfrm>
          <a:prstGeom prst="roundRect">
            <a:avLst>
              <a:gd name="adj" fmla="val 5056"/>
            </a:avLst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272"/>
          <p:cNvGrpSpPr>
            <a:grpSpLocks noChangeAspect="1"/>
          </p:cNvGrpSpPr>
          <p:nvPr/>
        </p:nvGrpSpPr>
        <p:grpSpPr bwMode="auto">
          <a:xfrm>
            <a:off x="6529664" y="2019017"/>
            <a:ext cx="270675" cy="264082"/>
            <a:chOff x="247" y="2734"/>
            <a:chExt cx="1478" cy="1442"/>
          </a:xfrm>
          <a:solidFill>
            <a:schemeClr val="bg1"/>
          </a:solidFill>
        </p:grpSpPr>
        <p:sp>
          <p:nvSpPr>
            <p:cNvPr id="58" name="Freeform 274"/>
            <p:cNvSpPr>
              <a:spLocks noEditPoints="1"/>
            </p:cNvSpPr>
            <p:nvPr/>
          </p:nvSpPr>
          <p:spPr bwMode="auto">
            <a:xfrm>
              <a:off x="569" y="2734"/>
              <a:ext cx="837" cy="773"/>
            </a:xfrm>
            <a:custGeom>
              <a:avLst/>
              <a:gdLst>
                <a:gd name="T0" fmla="*/ 808 w 2511"/>
                <a:gd name="T1" fmla="*/ 1185 h 2321"/>
                <a:gd name="T2" fmla="*/ 821 w 2511"/>
                <a:gd name="T3" fmla="*/ 1460 h 2321"/>
                <a:gd name="T4" fmla="*/ 831 w 2511"/>
                <a:gd name="T5" fmla="*/ 991 h 2321"/>
                <a:gd name="T6" fmla="*/ 1892 w 2511"/>
                <a:gd name="T7" fmla="*/ 1255 h 2321"/>
                <a:gd name="T8" fmla="*/ 2152 w 2511"/>
                <a:gd name="T9" fmla="*/ 1520 h 2321"/>
                <a:gd name="T10" fmla="*/ 2189 w 2511"/>
                <a:gd name="T11" fmla="*/ 1255 h 2321"/>
                <a:gd name="T12" fmla="*/ 2152 w 2511"/>
                <a:gd name="T13" fmla="*/ 990 h 2321"/>
                <a:gd name="T14" fmla="*/ 1678 w 2511"/>
                <a:gd name="T15" fmla="*/ 1520 h 2321"/>
                <a:gd name="T16" fmla="*/ 1704 w 2511"/>
                <a:gd name="T17" fmla="*/ 1255 h 2321"/>
                <a:gd name="T18" fmla="*/ 1678 w 2511"/>
                <a:gd name="T19" fmla="*/ 990 h 2321"/>
                <a:gd name="T20" fmla="*/ 328 w 2511"/>
                <a:gd name="T21" fmla="*/ 1119 h 2321"/>
                <a:gd name="T22" fmla="*/ 328 w 2511"/>
                <a:gd name="T23" fmla="*/ 1391 h 2321"/>
                <a:gd name="T24" fmla="*/ 627 w 2511"/>
                <a:gd name="T25" fmla="*/ 1437 h 2321"/>
                <a:gd name="T26" fmla="*/ 627 w 2511"/>
                <a:gd name="T27" fmla="*/ 1075 h 2321"/>
                <a:gd name="T28" fmla="*/ 815 w 2511"/>
                <a:gd name="T29" fmla="*/ 430 h 2321"/>
                <a:gd name="T30" fmla="*/ 572 w 2511"/>
                <a:gd name="T31" fmla="*/ 616 h 2321"/>
                <a:gd name="T32" fmla="*/ 683 w 2511"/>
                <a:gd name="T33" fmla="*/ 803 h 2321"/>
                <a:gd name="T34" fmla="*/ 810 w 2511"/>
                <a:gd name="T35" fmla="*/ 512 h 2321"/>
                <a:gd name="T36" fmla="*/ 1664 w 2511"/>
                <a:gd name="T37" fmla="*/ 450 h 2321"/>
                <a:gd name="T38" fmla="*/ 1799 w 2511"/>
                <a:gd name="T39" fmla="*/ 722 h 2321"/>
                <a:gd name="T40" fmla="*/ 1988 w 2511"/>
                <a:gd name="T41" fmla="*/ 674 h 2321"/>
                <a:gd name="T42" fmla="*/ 1762 w 2511"/>
                <a:gd name="T43" fmla="*/ 468 h 2321"/>
                <a:gd name="T44" fmla="*/ 1349 w 2511"/>
                <a:gd name="T45" fmla="*/ 803 h 2321"/>
                <a:gd name="T46" fmla="*/ 1530 w 2511"/>
                <a:gd name="T47" fmla="*/ 597 h 2321"/>
                <a:gd name="T48" fmla="*/ 1384 w 2511"/>
                <a:gd name="T49" fmla="*/ 398 h 2321"/>
                <a:gd name="T50" fmla="*/ 1089 w 2511"/>
                <a:gd name="T51" fmla="*/ 437 h 2321"/>
                <a:gd name="T52" fmla="*/ 944 w 2511"/>
                <a:gd name="T53" fmla="*/ 659 h 2321"/>
                <a:gd name="T54" fmla="*/ 1161 w 2511"/>
                <a:gd name="T55" fmla="*/ 359 h 2321"/>
                <a:gd name="T56" fmla="*/ 1556 w 2511"/>
                <a:gd name="T57" fmla="*/ 36 h 2321"/>
                <a:gd name="T58" fmla="*/ 1916 w 2511"/>
                <a:gd name="T59" fmla="*/ 188 h 2321"/>
                <a:gd name="T60" fmla="*/ 2208 w 2511"/>
                <a:gd name="T61" fmla="*/ 440 h 2321"/>
                <a:gd name="T62" fmla="*/ 2411 w 2511"/>
                <a:gd name="T63" fmla="*/ 768 h 2321"/>
                <a:gd name="T64" fmla="*/ 2505 w 2511"/>
                <a:gd name="T65" fmla="*/ 1153 h 2321"/>
                <a:gd name="T66" fmla="*/ 2474 w 2511"/>
                <a:gd name="T67" fmla="*/ 1554 h 2321"/>
                <a:gd name="T68" fmla="*/ 2326 w 2511"/>
                <a:gd name="T69" fmla="*/ 1909 h 2321"/>
                <a:gd name="T70" fmla="*/ 2082 w 2511"/>
                <a:gd name="T71" fmla="*/ 2200 h 2321"/>
                <a:gd name="T72" fmla="*/ 1906 w 2511"/>
                <a:gd name="T73" fmla="*/ 2218 h 2321"/>
                <a:gd name="T74" fmla="*/ 1820 w 2511"/>
                <a:gd name="T75" fmla="*/ 2076 h 2321"/>
                <a:gd name="T76" fmla="*/ 1889 w 2511"/>
                <a:gd name="T77" fmla="*/ 1943 h 2321"/>
                <a:gd name="T78" fmla="*/ 2072 w 2511"/>
                <a:gd name="T79" fmla="*/ 1709 h 2321"/>
                <a:gd name="T80" fmla="*/ 1740 w 2511"/>
                <a:gd name="T81" fmla="*/ 1925 h 2321"/>
                <a:gd name="T82" fmla="*/ 1612 w 2511"/>
                <a:gd name="T83" fmla="*/ 1908 h 2321"/>
                <a:gd name="T84" fmla="*/ 1582 w 2511"/>
                <a:gd name="T85" fmla="*/ 1822 h 2321"/>
                <a:gd name="T86" fmla="*/ 1349 w 2511"/>
                <a:gd name="T87" fmla="*/ 1807 h 2321"/>
                <a:gd name="T88" fmla="*/ 1186 w 2511"/>
                <a:gd name="T89" fmla="*/ 1805 h 2321"/>
                <a:gd name="T90" fmla="*/ 907 w 2511"/>
                <a:gd name="T91" fmla="*/ 1768 h 2321"/>
                <a:gd name="T92" fmla="*/ 854 w 2511"/>
                <a:gd name="T93" fmla="*/ 1947 h 2321"/>
                <a:gd name="T94" fmla="*/ 710 w 2511"/>
                <a:gd name="T95" fmla="*/ 1785 h 2321"/>
                <a:gd name="T96" fmla="*/ 523 w 2511"/>
                <a:gd name="T97" fmla="*/ 1836 h 2321"/>
                <a:gd name="T98" fmla="*/ 749 w 2511"/>
                <a:gd name="T99" fmla="*/ 2042 h 2321"/>
                <a:gd name="T100" fmla="*/ 611 w 2511"/>
                <a:gd name="T101" fmla="*/ 2260 h 2321"/>
                <a:gd name="T102" fmla="*/ 366 w 2511"/>
                <a:gd name="T103" fmla="*/ 2142 h 2321"/>
                <a:gd name="T104" fmla="*/ 140 w 2511"/>
                <a:gd name="T105" fmla="*/ 1831 h 2321"/>
                <a:gd name="T106" fmla="*/ 17 w 2511"/>
                <a:gd name="T107" fmla="*/ 1458 h 2321"/>
                <a:gd name="T108" fmla="*/ 17 w 2511"/>
                <a:gd name="T109" fmla="*/ 1052 h 2321"/>
                <a:gd name="T110" fmla="*/ 140 w 2511"/>
                <a:gd name="T111" fmla="*/ 679 h 2321"/>
                <a:gd name="T112" fmla="*/ 367 w 2511"/>
                <a:gd name="T113" fmla="*/ 368 h 2321"/>
                <a:gd name="T114" fmla="*/ 679 w 2511"/>
                <a:gd name="T115" fmla="*/ 141 h 2321"/>
                <a:gd name="T116" fmla="*/ 1052 w 2511"/>
                <a:gd name="T117" fmla="*/ 17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1" h="2321">
                  <a:moveTo>
                    <a:pt x="831" y="991"/>
                  </a:moveTo>
                  <a:lnTo>
                    <a:pt x="821" y="1053"/>
                  </a:lnTo>
                  <a:lnTo>
                    <a:pt x="812" y="1118"/>
                  </a:lnTo>
                  <a:lnTo>
                    <a:pt x="808" y="1185"/>
                  </a:lnTo>
                  <a:lnTo>
                    <a:pt x="806" y="1256"/>
                  </a:lnTo>
                  <a:lnTo>
                    <a:pt x="808" y="1326"/>
                  </a:lnTo>
                  <a:lnTo>
                    <a:pt x="812" y="1394"/>
                  </a:lnTo>
                  <a:lnTo>
                    <a:pt x="821" y="1460"/>
                  </a:lnTo>
                  <a:lnTo>
                    <a:pt x="831" y="1521"/>
                  </a:lnTo>
                  <a:lnTo>
                    <a:pt x="1161" y="1521"/>
                  </a:lnTo>
                  <a:lnTo>
                    <a:pt x="1161" y="991"/>
                  </a:lnTo>
                  <a:lnTo>
                    <a:pt x="831" y="991"/>
                  </a:lnTo>
                  <a:close/>
                  <a:moveTo>
                    <a:pt x="1871" y="990"/>
                  </a:moveTo>
                  <a:lnTo>
                    <a:pt x="1881" y="1075"/>
                  </a:lnTo>
                  <a:lnTo>
                    <a:pt x="1889" y="1162"/>
                  </a:lnTo>
                  <a:lnTo>
                    <a:pt x="1892" y="1255"/>
                  </a:lnTo>
                  <a:lnTo>
                    <a:pt x="1889" y="1348"/>
                  </a:lnTo>
                  <a:lnTo>
                    <a:pt x="1881" y="1435"/>
                  </a:lnTo>
                  <a:lnTo>
                    <a:pt x="1871" y="1520"/>
                  </a:lnTo>
                  <a:lnTo>
                    <a:pt x="2152" y="1520"/>
                  </a:lnTo>
                  <a:lnTo>
                    <a:pt x="2168" y="1457"/>
                  </a:lnTo>
                  <a:lnTo>
                    <a:pt x="2180" y="1391"/>
                  </a:lnTo>
                  <a:lnTo>
                    <a:pt x="2187" y="1324"/>
                  </a:lnTo>
                  <a:lnTo>
                    <a:pt x="2189" y="1255"/>
                  </a:lnTo>
                  <a:lnTo>
                    <a:pt x="2187" y="1186"/>
                  </a:lnTo>
                  <a:lnTo>
                    <a:pt x="2180" y="1119"/>
                  </a:lnTo>
                  <a:lnTo>
                    <a:pt x="2168" y="1055"/>
                  </a:lnTo>
                  <a:lnTo>
                    <a:pt x="2152" y="990"/>
                  </a:lnTo>
                  <a:lnTo>
                    <a:pt x="1871" y="990"/>
                  </a:lnTo>
                  <a:close/>
                  <a:moveTo>
                    <a:pt x="1349" y="990"/>
                  </a:moveTo>
                  <a:lnTo>
                    <a:pt x="1349" y="1520"/>
                  </a:lnTo>
                  <a:lnTo>
                    <a:pt x="1678" y="1520"/>
                  </a:lnTo>
                  <a:lnTo>
                    <a:pt x="1689" y="1458"/>
                  </a:lnTo>
                  <a:lnTo>
                    <a:pt x="1697" y="1394"/>
                  </a:lnTo>
                  <a:lnTo>
                    <a:pt x="1701" y="1325"/>
                  </a:lnTo>
                  <a:lnTo>
                    <a:pt x="1704" y="1255"/>
                  </a:lnTo>
                  <a:lnTo>
                    <a:pt x="1701" y="1185"/>
                  </a:lnTo>
                  <a:lnTo>
                    <a:pt x="1697" y="1118"/>
                  </a:lnTo>
                  <a:lnTo>
                    <a:pt x="1689" y="1052"/>
                  </a:lnTo>
                  <a:lnTo>
                    <a:pt x="1678" y="990"/>
                  </a:lnTo>
                  <a:lnTo>
                    <a:pt x="1349" y="990"/>
                  </a:lnTo>
                  <a:close/>
                  <a:moveTo>
                    <a:pt x="358" y="990"/>
                  </a:moveTo>
                  <a:lnTo>
                    <a:pt x="341" y="1055"/>
                  </a:lnTo>
                  <a:lnTo>
                    <a:pt x="328" y="1119"/>
                  </a:lnTo>
                  <a:lnTo>
                    <a:pt x="322" y="1186"/>
                  </a:lnTo>
                  <a:lnTo>
                    <a:pt x="319" y="1255"/>
                  </a:lnTo>
                  <a:lnTo>
                    <a:pt x="322" y="1324"/>
                  </a:lnTo>
                  <a:lnTo>
                    <a:pt x="328" y="1391"/>
                  </a:lnTo>
                  <a:lnTo>
                    <a:pt x="341" y="1457"/>
                  </a:lnTo>
                  <a:lnTo>
                    <a:pt x="358" y="1520"/>
                  </a:lnTo>
                  <a:lnTo>
                    <a:pt x="639" y="1520"/>
                  </a:lnTo>
                  <a:lnTo>
                    <a:pt x="627" y="1437"/>
                  </a:lnTo>
                  <a:lnTo>
                    <a:pt x="619" y="1348"/>
                  </a:lnTo>
                  <a:lnTo>
                    <a:pt x="616" y="1255"/>
                  </a:lnTo>
                  <a:lnTo>
                    <a:pt x="619" y="1162"/>
                  </a:lnTo>
                  <a:lnTo>
                    <a:pt x="627" y="1075"/>
                  </a:lnTo>
                  <a:lnTo>
                    <a:pt x="639" y="990"/>
                  </a:lnTo>
                  <a:lnTo>
                    <a:pt x="358" y="990"/>
                  </a:lnTo>
                  <a:close/>
                  <a:moveTo>
                    <a:pt x="884" y="397"/>
                  </a:moveTo>
                  <a:lnTo>
                    <a:pt x="815" y="430"/>
                  </a:lnTo>
                  <a:lnTo>
                    <a:pt x="748" y="469"/>
                  </a:lnTo>
                  <a:lnTo>
                    <a:pt x="686" y="514"/>
                  </a:lnTo>
                  <a:lnTo>
                    <a:pt x="627" y="562"/>
                  </a:lnTo>
                  <a:lnTo>
                    <a:pt x="572" y="616"/>
                  </a:lnTo>
                  <a:lnTo>
                    <a:pt x="522" y="675"/>
                  </a:lnTo>
                  <a:lnTo>
                    <a:pt x="476" y="737"/>
                  </a:lnTo>
                  <a:lnTo>
                    <a:pt x="436" y="803"/>
                  </a:lnTo>
                  <a:lnTo>
                    <a:pt x="683" y="803"/>
                  </a:lnTo>
                  <a:lnTo>
                    <a:pt x="710" y="722"/>
                  </a:lnTo>
                  <a:lnTo>
                    <a:pt x="741" y="648"/>
                  </a:lnTo>
                  <a:lnTo>
                    <a:pt x="775" y="577"/>
                  </a:lnTo>
                  <a:lnTo>
                    <a:pt x="810" y="512"/>
                  </a:lnTo>
                  <a:lnTo>
                    <a:pt x="846" y="452"/>
                  </a:lnTo>
                  <a:lnTo>
                    <a:pt x="884" y="397"/>
                  </a:lnTo>
                  <a:close/>
                  <a:moveTo>
                    <a:pt x="1626" y="395"/>
                  </a:moveTo>
                  <a:lnTo>
                    <a:pt x="1664" y="450"/>
                  </a:lnTo>
                  <a:lnTo>
                    <a:pt x="1700" y="511"/>
                  </a:lnTo>
                  <a:lnTo>
                    <a:pt x="1735" y="577"/>
                  </a:lnTo>
                  <a:lnTo>
                    <a:pt x="1768" y="647"/>
                  </a:lnTo>
                  <a:lnTo>
                    <a:pt x="1799" y="722"/>
                  </a:lnTo>
                  <a:lnTo>
                    <a:pt x="1826" y="802"/>
                  </a:lnTo>
                  <a:lnTo>
                    <a:pt x="2074" y="802"/>
                  </a:lnTo>
                  <a:lnTo>
                    <a:pt x="2033" y="736"/>
                  </a:lnTo>
                  <a:lnTo>
                    <a:pt x="1988" y="674"/>
                  </a:lnTo>
                  <a:lnTo>
                    <a:pt x="1938" y="616"/>
                  </a:lnTo>
                  <a:lnTo>
                    <a:pt x="1883" y="562"/>
                  </a:lnTo>
                  <a:lnTo>
                    <a:pt x="1824" y="514"/>
                  </a:lnTo>
                  <a:lnTo>
                    <a:pt x="1762" y="468"/>
                  </a:lnTo>
                  <a:lnTo>
                    <a:pt x="1695" y="429"/>
                  </a:lnTo>
                  <a:lnTo>
                    <a:pt x="1626" y="395"/>
                  </a:lnTo>
                  <a:close/>
                  <a:moveTo>
                    <a:pt x="1349" y="360"/>
                  </a:moveTo>
                  <a:lnTo>
                    <a:pt x="1349" y="803"/>
                  </a:lnTo>
                  <a:lnTo>
                    <a:pt x="1627" y="803"/>
                  </a:lnTo>
                  <a:lnTo>
                    <a:pt x="1598" y="729"/>
                  </a:lnTo>
                  <a:lnTo>
                    <a:pt x="1565" y="660"/>
                  </a:lnTo>
                  <a:lnTo>
                    <a:pt x="1530" y="597"/>
                  </a:lnTo>
                  <a:lnTo>
                    <a:pt x="1494" y="539"/>
                  </a:lnTo>
                  <a:lnTo>
                    <a:pt x="1457" y="487"/>
                  </a:lnTo>
                  <a:lnTo>
                    <a:pt x="1420" y="440"/>
                  </a:lnTo>
                  <a:lnTo>
                    <a:pt x="1384" y="398"/>
                  </a:lnTo>
                  <a:lnTo>
                    <a:pt x="1349" y="360"/>
                  </a:lnTo>
                  <a:close/>
                  <a:moveTo>
                    <a:pt x="1161" y="359"/>
                  </a:moveTo>
                  <a:lnTo>
                    <a:pt x="1126" y="395"/>
                  </a:lnTo>
                  <a:lnTo>
                    <a:pt x="1089" y="437"/>
                  </a:lnTo>
                  <a:lnTo>
                    <a:pt x="1052" y="485"/>
                  </a:lnTo>
                  <a:lnTo>
                    <a:pt x="1016" y="538"/>
                  </a:lnTo>
                  <a:lnTo>
                    <a:pt x="978" y="596"/>
                  </a:lnTo>
                  <a:lnTo>
                    <a:pt x="944" y="659"/>
                  </a:lnTo>
                  <a:lnTo>
                    <a:pt x="911" y="728"/>
                  </a:lnTo>
                  <a:lnTo>
                    <a:pt x="881" y="802"/>
                  </a:lnTo>
                  <a:lnTo>
                    <a:pt x="1161" y="802"/>
                  </a:lnTo>
                  <a:lnTo>
                    <a:pt x="1161" y="359"/>
                  </a:lnTo>
                  <a:close/>
                  <a:moveTo>
                    <a:pt x="1255" y="0"/>
                  </a:moveTo>
                  <a:lnTo>
                    <a:pt x="1358" y="4"/>
                  </a:lnTo>
                  <a:lnTo>
                    <a:pt x="1458" y="17"/>
                  </a:lnTo>
                  <a:lnTo>
                    <a:pt x="1556" y="36"/>
                  </a:lnTo>
                  <a:lnTo>
                    <a:pt x="1651" y="64"/>
                  </a:lnTo>
                  <a:lnTo>
                    <a:pt x="1743" y="99"/>
                  </a:lnTo>
                  <a:lnTo>
                    <a:pt x="1832" y="141"/>
                  </a:lnTo>
                  <a:lnTo>
                    <a:pt x="1916" y="188"/>
                  </a:lnTo>
                  <a:lnTo>
                    <a:pt x="1996" y="243"/>
                  </a:lnTo>
                  <a:lnTo>
                    <a:pt x="2071" y="302"/>
                  </a:lnTo>
                  <a:lnTo>
                    <a:pt x="2142" y="368"/>
                  </a:lnTo>
                  <a:lnTo>
                    <a:pt x="2208" y="440"/>
                  </a:lnTo>
                  <a:lnTo>
                    <a:pt x="2267" y="515"/>
                  </a:lnTo>
                  <a:lnTo>
                    <a:pt x="2322" y="596"/>
                  </a:lnTo>
                  <a:lnTo>
                    <a:pt x="2369" y="679"/>
                  </a:lnTo>
                  <a:lnTo>
                    <a:pt x="2411" y="768"/>
                  </a:lnTo>
                  <a:lnTo>
                    <a:pt x="2446" y="859"/>
                  </a:lnTo>
                  <a:lnTo>
                    <a:pt x="2473" y="955"/>
                  </a:lnTo>
                  <a:lnTo>
                    <a:pt x="2493" y="1053"/>
                  </a:lnTo>
                  <a:lnTo>
                    <a:pt x="2505" y="1153"/>
                  </a:lnTo>
                  <a:lnTo>
                    <a:pt x="2511" y="1256"/>
                  </a:lnTo>
                  <a:lnTo>
                    <a:pt x="2505" y="1357"/>
                  </a:lnTo>
                  <a:lnTo>
                    <a:pt x="2495" y="1457"/>
                  </a:lnTo>
                  <a:lnTo>
                    <a:pt x="2474" y="1554"/>
                  </a:lnTo>
                  <a:lnTo>
                    <a:pt x="2447" y="1647"/>
                  </a:lnTo>
                  <a:lnTo>
                    <a:pt x="2414" y="1738"/>
                  </a:lnTo>
                  <a:lnTo>
                    <a:pt x="2374" y="1826"/>
                  </a:lnTo>
                  <a:lnTo>
                    <a:pt x="2326" y="1909"/>
                  </a:lnTo>
                  <a:lnTo>
                    <a:pt x="2274" y="1988"/>
                  </a:lnTo>
                  <a:lnTo>
                    <a:pt x="2215" y="2064"/>
                  </a:lnTo>
                  <a:lnTo>
                    <a:pt x="2152" y="2134"/>
                  </a:lnTo>
                  <a:lnTo>
                    <a:pt x="2082" y="2200"/>
                  </a:lnTo>
                  <a:lnTo>
                    <a:pt x="2009" y="2259"/>
                  </a:lnTo>
                  <a:lnTo>
                    <a:pt x="1930" y="2314"/>
                  </a:lnTo>
                  <a:lnTo>
                    <a:pt x="1919" y="2264"/>
                  </a:lnTo>
                  <a:lnTo>
                    <a:pt x="1906" y="2218"/>
                  </a:lnTo>
                  <a:lnTo>
                    <a:pt x="1888" y="2175"/>
                  </a:lnTo>
                  <a:lnTo>
                    <a:pt x="1867" y="2136"/>
                  </a:lnTo>
                  <a:lnTo>
                    <a:pt x="1842" y="2101"/>
                  </a:lnTo>
                  <a:lnTo>
                    <a:pt x="1820" y="2076"/>
                  </a:lnTo>
                  <a:lnTo>
                    <a:pt x="1797" y="2053"/>
                  </a:lnTo>
                  <a:lnTo>
                    <a:pt x="1771" y="2034"/>
                  </a:lnTo>
                  <a:lnTo>
                    <a:pt x="1832" y="1990"/>
                  </a:lnTo>
                  <a:lnTo>
                    <a:pt x="1889" y="1943"/>
                  </a:lnTo>
                  <a:lnTo>
                    <a:pt x="1942" y="1890"/>
                  </a:lnTo>
                  <a:lnTo>
                    <a:pt x="1990" y="1834"/>
                  </a:lnTo>
                  <a:lnTo>
                    <a:pt x="2033" y="1773"/>
                  </a:lnTo>
                  <a:lnTo>
                    <a:pt x="2072" y="1709"/>
                  </a:lnTo>
                  <a:lnTo>
                    <a:pt x="1825" y="1709"/>
                  </a:lnTo>
                  <a:lnTo>
                    <a:pt x="1799" y="1785"/>
                  </a:lnTo>
                  <a:lnTo>
                    <a:pt x="1771" y="1857"/>
                  </a:lnTo>
                  <a:lnTo>
                    <a:pt x="1740" y="1925"/>
                  </a:lnTo>
                  <a:lnTo>
                    <a:pt x="1707" y="1987"/>
                  </a:lnTo>
                  <a:lnTo>
                    <a:pt x="1681" y="1961"/>
                  </a:lnTo>
                  <a:lnTo>
                    <a:pt x="1649" y="1935"/>
                  </a:lnTo>
                  <a:lnTo>
                    <a:pt x="1612" y="1908"/>
                  </a:lnTo>
                  <a:lnTo>
                    <a:pt x="1571" y="1881"/>
                  </a:lnTo>
                  <a:lnTo>
                    <a:pt x="1563" y="1877"/>
                  </a:lnTo>
                  <a:lnTo>
                    <a:pt x="1555" y="1873"/>
                  </a:lnTo>
                  <a:lnTo>
                    <a:pt x="1582" y="1822"/>
                  </a:lnTo>
                  <a:lnTo>
                    <a:pt x="1606" y="1768"/>
                  </a:lnTo>
                  <a:lnTo>
                    <a:pt x="1629" y="1710"/>
                  </a:lnTo>
                  <a:lnTo>
                    <a:pt x="1349" y="1710"/>
                  </a:lnTo>
                  <a:lnTo>
                    <a:pt x="1349" y="1807"/>
                  </a:lnTo>
                  <a:lnTo>
                    <a:pt x="1309" y="1803"/>
                  </a:lnTo>
                  <a:lnTo>
                    <a:pt x="1267" y="1801"/>
                  </a:lnTo>
                  <a:lnTo>
                    <a:pt x="1210" y="1804"/>
                  </a:lnTo>
                  <a:lnTo>
                    <a:pt x="1186" y="1805"/>
                  </a:lnTo>
                  <a:lnTo>
                    <a:pt x="1161" y="1808"/>
                  </a:lnTo>
                  <a:lnTo>
                    <a:pt x="1161" y="1709"/>
                  </a:lnTo>
                  <a:lnTo>
                    <a:pt x="882" y="1709"/>
                  </a:lnTo>
                  <a:lnTo>
                    <a:pt x="907" y="1768"/>
                  </a:lnTo>
                  <a:lnTo>
                    <a:pt x="932" y="1824"/>
                  </a:lnTo>
                  <a:lnTo>
                    <a:pt x="959" y="1877"/>
                  </a:lnTo>
                  <a:lnTo>
                    <a:pt x="907" y="1910"/>
                  </a:lnTo>
                  <a:lnTo>
                    <a:pt x="854" y="1947"/>
                  </a:lnTo>
                  <a:lnTo>
                    <a:pt x="804" y="1988"/>
                  </a:lnTo>
                  <a:lnTo>
                    <a:pt x="771" y="1925"/>
                  </a:lnTo>
                  <a:lnTo>
                    <a:pt x="740" y="1858"/>
                  </a:lnTo>
                  <a:lnTo>
                    <a:pt x="710" y="1785"/>
                  </a:lnTo>
                  <a:lnTo>
                    <a:pt x="685" y="1709"/>
                  </a:lnTo>
                  <a:lnTo>
                    <a:pt x="437" y="1709"/>
                  </a:lnTo>
                  <a:lnTo>
                    <a:pt x="478" y="1774"/>
                  </a:lnTo>
                  <a:lnTo>
                    <a:pt x="523" y="1836"/>
                  </a:lnTo>
                  <a:lnTo>
                    <a:pt x="573" y="1894"/>
                  </a:lnTo>
                  <a:lnTo>
                    <a:pt x="628" y="1948"/>
                  </a:lnTo>
                  <a:lnTo>
                    <a:pt x="687" y="1998"/>
                  </a:lnTo>
                  <a:lnTo>
                    <a:pt x="749" y="2042"/>
                  </a:lnTo>
                  <a:lnTo>
                    <a:pt x="706" y="2093"/>
                  </a:lnTo>
                  <a:lnTo>
                    <a:pt x="669" y="2147"/>
                  </a:lnTo>
                  <a:lnTo>
                    <a:pt x="636" y="2202"/>
                  </a:lnTo>
                  <a:lnTo>
                    <a:pt x="611" y="2260"/>
                  </a:lnTo>
                  <a:lnTo>
                    <a:pt x="592" y="2321"/>
                  </a:lnTo>
                  <a:lnTo>
                    <a:pt x="513" y="2267"/>
                  </a:lnTo>
                  <a:lnTo>
                    <a:pt x="437" y="2206"/>
                  </a:lnTo>
                  <a:lnTo>
                    <a:pt x="366" y="2142"/>
                  </a:lnTo>
                  <a:lnTo>
                    <a:pt x="302" y="2070"/>
                  </a:lnTo>
                  <a:lnTo>
                    <a:pt x="241" y="1995"/>
                  </a:lnTo>
                  <a:lnTo>
                    <a:pt x="187" y="1916"/>
                  </a:lnTo>
                  <a:lnTo>
                    <a:pt x="140" y="1831"/>
                  </a:lnTo>
                  <a:lnTo>
                    <a:pt x="99" y="1744"/>
                  </a:lnTo>
                  <a:lnTo>
                    <a:pt x="64" y="1651"/>
                  </a:lnTo>
                  <a:lnTo>
                    <a:pt x="37" y="1556"/>
                  </a:lnTo>
                  <a:lnTo>
                    <a:pt x="17" y="1458"/>
                  </a:lnTo>
                  <a:lnTo>
                    <a:pt x="4" y="1359"/>
                  </a:lnTo>
                  <a:lnTo>
                    <a:pt x="0" y="1256"/>
                  </a:lnTo>
                  <a:lnTo>
                    <a:pt x="4" y="1153"/>
                  </a:lnTo>
                  <a:lnTo>
                    <a:pt x="17" y="1052"/>
                  </a:lnTo>
                  <a:lnTo>
                    <a:pt x="37" y="955"/>
                  </a:lnTo>
                  <a:lnTo>
                    <a:pt x="64" y="859"/>
                  </a:lnTo>
                  <a:lnTo>
                    <a:pt x="99" y="768"/>
                  </a:lnTo>
                  <a:lnTo>
                    <a:pt x="140" y="679"/>
                  </a:lnTo>
                  <a:lnTo>
                    <a:pt x="189" y="594"/>
                  </a:lnTo>
                  <a:lnTo>
                    <a:pt x="242" y="515"/>
                  </a:lnTo>
                  <a:lnTo>
                    <a:pt x="303" y="438"/>
                  </a:lnTo>
                  <a:lnTo>
                    <a:pt x="367" y="368"/>
                  </a:lnTo>
                  <a:lnTo>
                    <a:pt x="439" y="302"/>
                  </a:lnTo>
                  <a:lnTo>
                    <a:pt x="514" y="243"/>
                  </a:lnTo>
                  <a:lnTo>
                    <a:pt x="595" y="188"/>
                  </a:lnTo>
                  <a:lnTo>
                    <a:pt x="679" y="141"/>
                  </a:lnTo>
                  <a:lnTo>
                    <a:pt x="767" y="99"/>
                  </a:lnTo>
                  <a:lnTo>
                    <a:pt x="858" y="64"/>
                  </a:lnTo>
                  <a:lnTo>
                    <a:pt x="954" y="36"/>
                  </a:lnTo>
                  <a:lnTo>
                    <a:pt x="1052" y="17"/>
                  </a:lnTo>
                  <a:lnTo>
                    <a:pt x="1153" y="4"/>
                  </a:lnTo>
                  <a:lnTo>
                    <a:pt x="1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75"/>
            <p:cNvSpPr>
              <a:spLocks/>
            </p:cNvSpPr>
            <p:nvPr/>
          </p:nvSpPr>
          <p:spPr bwMode="auto">
            <a:xfrm>
              <a:off x="247" y="3862"/>
              <a:ext cx="1478" cy="314"/>
            </a:xfrm>
            <a:custGeom>
              <a:avLst/>
              <a:gdLst>
                <a:gd name="T0" fmla="*/ 2165 w 4433"/>
                <a:gd name="T1" fmla="*/ 446 h 941"/>
                <a:gd name="T2" fmla="*/ 2091 w 4433"/>
                <a:gd name="T3" fmla="*/ 310 h 941"/>
                <a:gd name="T4" fmla="*/ 2087 w 4433"/>
                <a:gd name="T5" fmla="*/ 225 h 941"/>
                <a:gd name="T6" fmla="*/ 2126 w 4433"/>
                <a:gd name="T7" fmla="*/ 179 h 941"/>
                <a:gd name="T8" fmla="*/ 2178 w 4433"/>
                <a:gd name="T9" fmla="*/ 161 h 941"/>
                <a:gd name="T10" fmla="*/ 2216 w 4433"/>
                <a:gd name="T11" fmla="*/ 158 h 941"/>
                <a:gd name="T12" fmla="*/ 2247 w 4433"/>
                <a:gd name="T13" fmla="*/ 159 h 941"/>
                <a:gd name="T14" fmla="*/ 2298 w 4433"/>
                <a:gd name="T15" fmla="*/ 173 h 941"/>
                <a:gd name="T16" fmla="*/ 2342 w 4433"/>
                <a:gd name="T17" fmla="*/ 210 h 941"/>
                <a:gd name="T18" fmla="*/ 2352 w 4433"/>
                <a:gd name="T19" fmla="*/ 284 h 941"/>
                <a:gd name="T20" fmla="*/ 2298 w 4433"/>
                <a:gd name="T21" fmla="*/ 407 h 941"/>
                <a:gd name="T22" fmla="*/ 2576 w 4433"/>
                <a:gd name="T23" fmla="*/ 0 h 941"/>
                <a:gd name="T24" fmla="*/ 2623 w 4433"/>
                <a:gd name="T25" fmla="*/ 29 h 941"/>
                <a:gd name="T26" fmla="*/ 2760 w 4433"/>
                <a:gd name="T27" fmla="*/ 101 h 941"/>
                <a:gd name="T28" fmla="*/ 2973 w 4433"/>
                <a:gd name="T29" fmla="*/ 193 h 941"/>
                <a:gd name="T30" fmla="*/ 3126 w 4433"/>
                <a:gd name="T31" fmla="*/ 235 h 941"/>
                <a:gd name="T32" fmla="*/ 3240 w 4433"/>
                <a:gd name="T33" fmla="*/ 175 h 941"/>
                <a:gd name="T34" fmla="*/ 3281 w 4433"/>
                <a:gd name="T35" fmla="*/ 151 h 941"/>
                <a:gd name="T36" fmla="*/ 3512 w 4433"/>
                <a:gd name="T37" fmla="*/ 489 h 941"/>
                <a:gd name="T38" fmla="*/ 3468 w 4433"/>
                <a:gd name="T39" fmla="*/ 379 h 941"/>
                <a:gd name="T40" fmla="*/ 3484 w 4433"/>
                <a:gd name="T41" fmla="*/ 317 h 941"/>
                <a:gd name="T42" fmla="*/ 3531 w 4433"/>
                <a:gd name="T43" fmla="*/ 290 h 941"/>
                <a:gd name="T44" fmla="*/ 3574 w 4433"/>
                <a:gd name="T45" fmla="*/ 283 h 941"/>
                <a:gd name="T46" fmla="*/ 3598 w 4433"/>
                <a:gd name="T47" fmla="*/ 283 h 941"/>
                <a:gd name="T48" fmla="*/ 3645 w 4433"/>
                <a:gd name="T49" fmla="*/ 294 h 941"/>
                <a:gd name="T50" fmla="*/ 3687 w 4433"/>
                <a:gd name="T51" fmla="*/ 329 h 941"/>
                <a:gd name="T52" fmla="*/ 3692 w 4433"/>
                <a:gd name="T53" fmla="*/ 401 h 941"/>
                <a:gd name="T54" fmla="*/ 3628 w 4433"/>
                <a:gd name="T55" fmla="*/ 525 h 941"/>
                <a:gd name="T56" fmla="*/ 3884 w 4433"/>
                <a:gd name="T57" fmla="*/ 152 h 941"/>
                <a:gd name="T58" fmla="*/ 3956 w 4433"/>
                <a:gd name="T59" fmla="*/ 193 h 941"/>
                <a:gd name="T60" fmla="*/ 4110 w 4433"/>
                <a:gd name="T61" fmla="*/ 268 h 941"/>
                <a:gd name="T62" fmla="*/ 4300 w 4433"/>
                <a:gd name="T63" fmla="*/ 354 h 941"/>
                <a:gd name="T64" fmla="*/ 4398 w 4433"/>
                <a:gd name="T65" fmla="*/ 482 h 941"/>
                <a:gd name="T66" fmla="*/ 4429 w 4433"/>
                <a:gd name="T67" fmla="*/ 676 h 941"/>
                <a:gd name="T68" fmla="*/ 4433 w 4433"/>
                <a:gd name="T69" fmla="*/ 941 h 941"/>
                <a:gd name="T70" fmla="*/ 3 w 4433"/>
                <a:gd name="T71" fmla="*/ 735 h 941"/>
                <a:gd name="T72" fmla="*/ 26 w 4433"/>
                <a:gd name="T73" fmla="*/ 525 h 941"/>
                <a:gd name="T74" fmla="*/ 104 w 4433"/>
                <a:gd name="T75" fmla="*/ 381 h 941"/>
                <a:gd name="T76" fmla="*/ 276 w 4433"/>
                <a:gd name="T77" fmla="*/ 291 h 941"/>
                <a:gd name="T78" fmla="*/ 449 w 4433"/>
                <a:gd name="T79" fmla="*/ 210 h 941"/>
                <a:gd name="T80" fmla="*/ 542 w 4433"/>
                <a:gd name="T81" fmla="*/ 158 h 941"/>
                <a:gd name="T82" fmla="*/ 737 w 4433"/>
                <a:gd name="T83" fmla="*/ 730 h 941"/>
                <a:gd name="T84" fmla="*/ 753 w 4433"/>
                <a:gd name="T85" fmla="*/ 427 h 941"/>
                <a:gd name="T86" fmla="*/ 744 w 4433"/>
                <a:gd name="T87" fmla="*/ 344 h 941"/>
                <a:gd name="T88" fmla="*/ 778 w 4433"/>
                <a:gd name="T89" fmla="*/ 301 h 941"/>
                <a:gd name="T90" fmla="*/ 827 w 4433"/>
                <a:gd name="T91" fmla="*/ 284 h 941"/>
                <a:gd name="T92" fmla="*/ 856 w 4433"/>
                <a:gd name="T93" fmla="*/ 283 h 941"/>
                <a:gd name="T94" fmla="*/ 894 w 4433"/>
                <a:gd name="T95" fmla="*/ 287 h 941"/>
                <a:gd name="T96" fmla="*/ 943 w 4433"/>
                <a:gd name="T97" fmla="*/ 307 h 941"/>
                <a:gd name="T98" fmla="*/ 969 w 4433"/>
                <a:gd name="T99" fmla="*/ 360 h 941"/>
                <a:gd name="T100" fmla="*/ 944 w 4433"/>
                <a:gd name="T101" fmla="*/ 457 h 941"/>
                <a:gd name="T102" fmla="*/ 994 w 4433"/>
                <a:gd name="T103" fmla="*/ 661 h 941"/>
                <a:gd name="T104" fmla="*/ 1178 w 4433"/>
                <a:gd name="T105" fmla="*/ 165 h 941"/>
                <a:gd name="T106" fmla="*/ 1275 w 4433"/>
                <a:gd name="T107" fmla="*/ 218 h 941"/>
                <a:gd name="T108" fmla="*/ 1420 w 4433"/>
                <a:gd name="T109" fmla="*/ 210 h 941"/>
                <a:gd name="T110" fmla="*/ 1630 w 4433"/>
                <a:gd name="T111" fmla="*/ 123 h 941"/>
                <a:gd name="T112" fmla="*/ 1786 w 4433"/>
                <a:gd name="T113" fmla="*/ 44 h 941"/>
                <a:gd name="T114" fmla="*/ 1857 w 4433"/>
                <a:gd name="T115" fmla="*/ 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3" h="941">
                  <a:moveTo>
                    <a:pt x="1861" y="0"/>
                  </a:moveTo>
                  <a:lnTo>
                    <a:pt x="2052" y="607"/>
                  </a:lnTo>
                  <a:lnTo>
                    <a:pt x="2079" y="689"/>
                  </a:lnTo>
                  <a:lnTo>
                    <a:pt x="2165" y="446"/>
                  </a:lnTo>
                  <a:lnTo>
                    <a:pt x="2138" y="407"/>
                  </a:lnTo>
                  <a:lnTo>
                    <a:pt x="2116" y="370"/>
                  </a:lnTo>
                  <a:lnTo>
                    <a:pt x="2102" y="340"/>
                  </a:lnTo>
                  <a:lnTo>
                    <a:pt x="2091" y="310"/>
                  </a:lnTo>
                  <a:lnTo>
                    <a:pt x="2084" y="284"/>
                  </a:lnTo>
                  <a:lnTo>
                    <a:pt x="2081" y="263"/>
                  </a:lnTo>
                  <a:lnTo>
                    <a:pt x="2083" y="243"/>
                  </a:lnTo>
                  <a:lnTo>
                    <a:pt x="2087" y="225"/>
                  </a:lnTo>
                  <a:lnTo>
                    <a:pt x="2093" y="210"/>
                  </a:lnTo>
                  <a:lnTo>
                    <a:pt x="2103" y="198"/>
                  </a:lnTo>
                  <a:lnTo>
                    <a:pt x="2114" y="187"/>
                  </a:lnTo>
                  <a:lnTo>
                    <a:pt x="2126" y="179"/>
                  </a:lnTo>
                  <a:lnTo>
                    <a:pt x="2138" y="173"/>
                  </a:lnTo>
                  <a:lnTo>
                    <a:pt x="2151" y="167"/>
                  </a:lnTo>
                  <a:lnTo>
                    <a:pt x="2165" y="163"/>
                  </a:lnTo>
                  <a:lnTo>
                    <a:pt x="2178" y="161"/>
                  </a:lnTo>
                  <a:lnTo>
                    <a:pt x="2190" y="159"/>
                  </a:lnTo>
                  <a:lnTo>
                    <a:pt x="2201" y="158"/>
                  </a:lnTo>
                  <a:lnTo>
                    <a:pt x="2209" y="158"/>
                  </a:lnTo>
                  <a:lnTo>
                    <a:pt x="2216" y="158"/>
                  </a:lnTo>
                  <a:lnTo>
                    <a:pt x="2220" y="158"/>
                  </a:lnTo>
                  <a:lnTo>
                    <a:pt x="2227" y="158"/>
                  </a:lnTo>
                  <a:lnTo>
                    <a:pt x="2236" y="158"/>
                  </a:lnTo>
                  <a:lnTo>
                    <a:pt x="2247" y="159"/>
                  </a:lnTo>
                  <a:lnTo>
                    <a:pt x="2259" y="161"/>
                  </a:lnTo>
                  <a:lnTo>
                    <a:pt x="2271" y="163"/>
                  </a:lnTo>
                  <a:lnTo>
                    <a:pt x="2284" y="167"/>
                  </a:lnTo>
                  <a:lnTo>
                    <a:pt x="2298" y="173"/>
                  </a:lnTo>
                  <a:lnTo>
                    <a:pt x="2311" y="179"/>
                  </a:lnTo>
                  <a:lnTo>
                    <a:pt x="2323" y="187"/>
                  </a:lnTo>
                  <a:lnTo>
                    <a:pt x="2334" y="198"/>
                  </a:lnTo>
                  <a:lnTo>
                    <a:pt x="2342" y="210"/>
                  </a:lnTo>
                  <a:lnTo>
                    <a:pt x="2349" y="225"/>
                  </a:lnTo>
                  <a:lnTo>
                    <a:pt x="2354" y="243"/>
                  </a:lnTo>
                  <a:lnTo>
                    <a:pt x="2354" y="263"/>
                  </a:lnTo>
                  <a:lnTo>
                    <a:pt x="2352" y="284"/>
                  </a:lnTo>
                  <a:lnTo>
                    <a:pt x="2346" y="310"/>
                  </a:lnTo>
                  <a:lnTo>
                    <a:pt x="2335" y="340"/>
                  </a:lnTo>
                  <a:lnTo>
                    <a:pt x="2319" y="370"/>
                  </a:lnTo>
                  <a:lnTo>
                    <a:pt x="2298" y="407"/>
                  </a:lnTo>
                  <a:lnTo>
                    <a:pt x="2272" y="446"/>
                  </a:lnTo>
                  <a:lnTo>
                    <a:pt x="2357" y="689"/>
                  </a:lnTo>
                  <a:lnTo>
                    <a:pt x="2384" y="607"/>
                  </a:lnTo>
                  <a:lnTo>
                    <a:pt x="2576" y="0"/>
                  </a:lnTo>
                  <a:lnTo>
                    <a:pt x="2579" y="3"/>
                  </a:lnTo>
                  <a:lnTo>
                    <a:pt x="2588" y="9"/>
                  </a:lnTo>
                  <a:lnTo>
                    <a:pt x="2603" y="18"/>
                  </a:lnTo>
                  <a:lnTo>
                    <a:pt x="2623" y="29"/>
                  </a:lnTo>
                  <a:lnTo>
                    <a:pt x="2650" y="44"/>
                  </a:lnTo>
                  <a:lnTo>
                    <a:pt x="2681" y="61"/>
                  </a:lnTo>
                  <a:lnTo>
                    <a:pt x="2719" y="80"/>
                  </a:lnTo>
                  <a:lnTo>
                    <a:pt x="2760" y="101"/>
                  </a:lnTo>
                  <a:lnTo>
                    <a:pt x="2806" y="123"/>
                  </a:lnTo>
                  <a:lnTo>
                    <a:pt x="2857" y="146"/>
                  </a:lnTo>
                  <a:lnTo>
                    <a:pt x="2914" y="169"/>
                  </a:lnTo>
                  <a:lnTo>
                    <a:pt x="2973" y="193"/>
                  </a:lnTo>
                  <a:lnTo>
                    <a:pt x="3016" y="212"/>
                  </a:lnTo>
                  <a:lnTo>
                    <a:pt x="3053" y="232"/>
                  </a:lnTo>
                  <a:lnTo>
                    <a:pt x="3087" y="253"/>
                  </a:lnTo>
                  <a:lnTo>
                    <a:pt x="3126" y="235"/>
                  </a:lnTo>
                  <a:lnTo>
                    <a:pt x="3161" y="217"/>
                  </a:lnTo>
                  <a:lnTo>
                    <a:pt x="3192" y="202"/>
                  </a:lnTo>
                  <a:lnTo>
                    <a:pt x="3219" y="187"/>
                  </a:lnTo>
                  <a:lnTo>
                    <a:pt x="3240" y="175"/>
                  </a:lnTo>
                  <a:lnTo>
                    <a:pt x="3258" y="165"/>
                  </a:lnTo>
                  <a:lnTo>
                    <a:pt x="3271" y="158"/>
                  </a:lnTo>
                  <a:lnTo>
                    <a:pt x="3278" y="152"/>
                  </a:lnTo>
                  <a:lnTo>
                    <a:pt x="3281" y="151"/>
                  </a:lnTo>
                  <a:lnTo>
                    <a:pt x="3442" y="661"/>
                  </a:lnTo>
                  <a:lnTo>
                    <a:pt x="3464" y="730"/>
                  </a:lnTo>
                  <a:lnTo>
                    <a:pt x="3536" y="525"/>
                  </a:lnTo>
                  <a:lnTo>
                    <a:pt x="3512" y="489"/>
                  </a:lnTo>
                  <a:lnTo>
                    <a:pt x="3493" y="457"/>
                  </a:lnTo>
                  <a:lnTo>
                    <a:pt x="3480" y="427"/>
                  </a:lnTo>
                  <a:lnTo>
                    <a:pt x="3472" y="401"/>
                  </a:lnTo>
                  <a:lnTo>
                    <a:pt x="3468" y="379"/>
                  </a:lnTo>
                  <a:lnTo>
                    <a:pt x="3466" y="360"/>
                  </a:lnTo>
                  <a:lnTo>
                    <a:pt x="3470" y="344"/>
                  </a:lnTo>
                  <a:lnTo>
                    <a:pt x="3476" y="329"/>
                  </a:lnTo>
                  <a:lnTo>
                    <a:pt x="3484" y="317"/>
                  </a:lnTo>
                  <a:lnTo>
                    <a:pt x="3494" y="307"/>
                  </a:lnTo>
                  <a:lnTo>
                    <a:pt x="3505" y="301"/>
                  </a:lnTo>
                  <a:lnTo>
                    <a:pt x="3517" y="294"/>
                  </a:lnTo>
                  <a:lnTo>
                    <a:pt x="3531" y="290"/>
                  </a:lnTo>
                  <a:lnTo>
                    <a:pt x="3543" y="287"/>
                  </a:lnTo>
                  <a:lnTo>
                    <a:pt x="3554" y="284"/>
                  </a:lnTo>
                  <a:lnTo>
                    <a:pt x="3564" y="283"/>
                  </a:lnTo>
                  <a:lnTo>
                    <a:pt x="3574" y="283"/>
                  </a:lnTo>
                  <a:lnTo>
                    <a:pt x="3579" y="283"/>
                  </a:lnTo>
                  <a:lnTo>
                    <a:pt x="3583" y="283"/>
                  </a:lnTo>
                  <a:lnTo>
                    <a:pt x="3590" y="283"/>
                  </a:lnTo>
                  <a:lnTo>
                    <a:pt x="3598" y="283"/>
                  </a:lnTo>
                  <a:lnTo>
                    <a:pt x="3609" y="284"/>
                  </a:lnTo>
                  <a:lnTo>
                    <a:pt x="3621" y="287"/>
                  </a:lnTo>
                  <a:lnTo>
                    <a:pt x="3633" y="290"/>
                  </a:lnTo>
                  <a:lnTo>
                    <a:pt x="3645" y="294"/>
                  </a:lnTo>
                  <a:lnTo>
                    <a:pt x="3657" y="301"/>
                  </a:lnTo>
                  <a:lnTo>
                    <a:pt x="3669" y="307"/>
                  </a:lnTo>
                  <a:lnTo>
                    <a:pt x="3679" y="317"/>
                  </a:lnTo>
                  <a:lnTo>
                    <a:pt x="3687" y="329"/>
                  </a:lnTo>
                  <a:lnTo>
                    <a:pt x="3693" y="344"/>
                  </a:lnTo>
                  <a:lnTo>
                    <a:pt x="3696" y="360"/>
                  </a:lnTo>
                  <a:lnTo>
                    <a:pt x="3696" y="379"/>
                  </a:lnTo>
                  <a:lnTo>
                    <a:pt x="3692" y="401"/>
                  </a:lnTo>
                  <a:lnTo>
                    <a:pt x="3684" y="427"/>
                  </a:lnTo>
                  <a:lnTo>
                    <a:pt x="3671" y="457"/>
                  </a:lnTo>
                  <a:lnTo>
                    <a:pt x="3652" y="489"/>
                  </a:lnTo>
                  <a:lnTo>
                    <a:pt x="3628" y="525"/>
                  </a:lnTo>
                  <a:lnTo>
                    <a:pt x="3699" y="730"/>
                  </a:lnTo>
                  <a:lnTo>
                    <a:pt x="3720" y="661"/>
                  </a:lnTo>
                  <a:lnTo>
                    <a:pt x="3882" y="151"/>
                  </a:lnTo>
                  <a:lnTo>
                    <a:pt x="3884" y="152"/>
                  </a:lnTo>
                  <a:lnTo>
                    <a:pt x="3894" y="158"/>
                  </a:lnTo>
                  <a:lnTo>
                    <a:pt x="3909" y="167"/>
                  </a:lnTo>
                  <a:lnTo>
                    <a:pt x="3929" y="179"/>
                  </a:lnTo>
                  <a:lnTo>
                    <a:pt x="3956" y="193"/>
                  </a:lnTo>
                  <a:lnTo>
                    <a:pt x="3987" y="210"/>
                  </a:lnTo>
                  <a:lnTo>
                    <a:pt x="4023" y="228"/>
                  </a:lnTo>
                  <a:lnTo>
                    <a:pt x="4065" y="248"/>
                  </a:lnTo>
                  <a:lnTo>
                    <a:pt x="4110" y="268"/>
                  </a:lnTo>
                  <a:lnTo>
                    <a:pt x="4161" y="290"/>
                  </a:lnTo>
                  <a:lnTo>
                    <a:pt x="4215" y="313"/>
                  </a:lnTo>
                  <a:lnTo>
                    <a:pt x="4261" y="331"/>
                  </a:lnTo>
                  <a:lnTo>
                    <a:pt x="4300" y="354"/>
                  </a:lnTo>
                  <a:lnTo>
                    <a:pt x="4332" y="381"/>
                  </a:lnTo>
                  <a:lnTo>
                    <a:pt x="4359" y="411"/>
                  </a:lnTo>
                  <a:lnTo>
                    <a:pt x="4381" y="444"/>
                  </a:lnTo>
                  <a:lnTo>
                    <a:pt x="4398" y="482"/>
                  </a:lnTo>
                  <a:lnTo>
                    <a:pt x="4410" y="525"/>
                  </a:lnTo>
                  <a:lnTo>
                    <a:pt x="4420" y="571"/>
                  </a:lnTo>
                  <a:lnTo>
                    <a:pt x="4425" y="621"/>
                  </a:lnTo>
                  <a:lnTo>
                    <a:pt x="4429" y="676"/>
                  </a:lnTo>
                  <a:lnTo>
                    <a:pt x="4432" y="735"/>
                  </a:lnTo>
                  <a:lnTo>
                    <a:pt x="4432" y="798"/>
                  </a:lnTo>
                  <a:lnTo>
                    <a:pt x="4433" y="867"/>
                  </a:lnTo>
                  <a:lnTo>
                    <a:pt x="4433" y="941"/>
                  </a:lnTo>
                  <a:lnTo>
                    <a:pt x="0" y="941"/>
                  </a:lnTo>
                  <a:lnTo>
                    <a:pt x="1" y="867"/>
                  </a:lnTo>
                  <a:lnTo>
                    <a:pt x="1" y="798"/>
                  </a:lnTo>
                  <a:lnTo>
                    <a:pt x="3" y="735"/>
                  </a:lnTo>
                  <a:lnTo>
                    <a:pt x="5" y="676"/>
                  </a:lnTo>
                  <a:lnTo>
                    <a:pt x="9" y="621"/>
                  </a:lnTo>
                  <a:lnTo>
                    <a:pt x="16" y="571"/>
                  </a:lnTo>
                  <a:lnTo>
                    <a:pt x="26" y="525"/>
                  </a:lnTo>
                  <a:lnTo>
                    <a:pt x="39" y="482"/>
                  </a:lnTo>
                  <a:lnTo>
                    <a:pt x="55" y="444"/>
                  </a:lnTo>
                  <a:lnTo>
                    <a:pt x="77" y="411"/>
                  </a:lnTo>
                  <a:lnTo>
                    <a:pt x="104" y="381"/>
                  </a:lnTo>
                  <a:lnTo>
                    <a:pt x="136" y="354"/>
                  </a:lnTo>
                  <a:lnTo>
                    <a:pt x="175" y="331"/>
                  </a:lnTo>
                  <a:lnTo>
                    <a:pt x="221" y="313"/>
                  </a:lnTo>
                  <a:lnTo>
                    <a:pt x="276" y="291"/>
                  </a:lnTo>
                  <a:lnTo>
                    <a:pt x="325" y="270"/>
                  </a:lnTo>
                  <a:lnTo>
                    <a:pt x="371" y="248"/>
                  </a:lnTo>
                  <a:lnTo>
                    <a:pt x="413" y="229"/>
                  </a:lnTo>
                  <a:lnTo>
                    <a:pt x="449" y="210"/>
                  </a:lnTo>
                  <a:lnTo>
                    <a:pt x="480" y="194"/>
                  </a:lnTo>
                  <a:lnTo>
                    <a:pt x="507" y="179"/>
                  </a:lnTo>
                  <a:lnTo>
                    <a:pt x="527" y="167"/>
                  </a:lnTo>
                  <a:lnTo>
                    <a:pt x="542" y="158"/>
                  </a:lnTo>
                  <a:lnTo>
                    <a:pt x="551" y="152"/>
                  </a:lnTo>
                  <a:lnTo>
                    <a:pt x="554" y="151"/>
                  </a:lnTo>
                  <a:lnTo>
                    <a:pt x="715" y="661"/>
                  </a:lnTo>
                  <a:lnTo>
                    <a:pt x="737" y="730"/>
                  </a:lnTo>
                  <a:lnTo>
                    <a:pt x="809" y="525"/>
                  </a:lnTo>
                  <a:lnTo>
                    <a:pt x="785" y="489"/>
                  </a:lnTo>
                  <a:lnTo>
                    <a:pt x="766" y="457"/>
                  </a:lnTo>
                  <a:lnTo>
                    <a:pt x="753" y="427"/>
                  </a:lnTo>
                  <a:lnTo>
                    <a:pt x="745" y="401"/>
                  </a:lnTo>
                  <a:lnTo>
                    <a:pt x="741" y="379"/>
                  </a:lnTo>
                  <a:lnTo>
                    <a:pt x="740" y="360"/>
                  </a:lnTo>
                  <a:lnTo>
                    <a:pt x="744" y="344"/>
                  </a:lnTo>
                  <a:lnTo>
                    <a:pt x="749" y="329"/>
                  </a:lnTo>
                  <a:lnTo>
                    <a:pt x="757" y="317"/>
                  </a:lnTo>
                  <a:lnTo>
                    <a:pt x="768" y="307"/>
                  </a:lnTo>
                  <a:lnTo>
                    <a:pt x="778" y="301"/>
                  </a:lnTo>
                  <a:lnTo>
                    <a:pt x="791" y="294"/>
                  </a:lnTo>
                  <a:lnTo>
                    <a:pt x="804" y="290"/>
                  </a:lnTo>
                  <a:lnTo>
                    <a:pt x="816" y="287"/>
                  </a:lnTo>
                  <a:lnTo>
                    <a:pt x="827" y="284"/>
                  </a:lnTo>
                  <a:lnTo>
                    <a:pt x="838" y="283"/>
                  </a:lnTo>
                  <a:lnTo>
                    <a:pt x="846" y="283"/>
                  </a:lnTo>
                  <a:lnTo>
                    <a:pt x="852" y="283"/>
                  </a:lnTo>
                  <a:lnTo>
                    <a:pt x="856" y="283"/>
                  </a:lnTo>
                  <a:lnTo>
                    <a:pt x="863" y="283"/>
                  </a:lnTo>
                  <a:lnTo>
                    <a:pt x="871" y="283"/>
                  </a:lnTo>
                  <a:lnTo>
                    <a:pt x="882" y="284"/>
                  </a:lnTo>
                  <a:lnTo>
                    <a:pt x="894" y="287"/>
                  </a:lnTo>
                  <a:lnTo>
                    <a:pt x="906" y="290"/>
                  </a:lnTo>
                  <a:lnTo>
                    <a:pt x="918" y="294"/>
                  </a:lnTo>
                  <a:lnTo>
                    <a:pt x="930" y="301"/>
                  </a:lnTo>
                  <a:lnTo>
                    <a:pt x="943" y="307"/>
                  </a:lnTo>
                  <a:lnTo>
                    <a:pt x="952" y="317"/>
                  </a:lnTo>
                  <a:lnTo>
                    <a:pt x="960" y="329"/>
                  </a:lnTo>
                  <a:lnTo>
                    <a:pt x="967" y="344"/>
                  </a:lnTo>
                  <a:lnTo>
                    <a:pt x="969" y="360"/>
                  </a:lnTo>
                  <a:lnTo>
                    <a:pt x="969" y="379"/>
                  </a:lnTo>
                  <a:lnTo>
                    <a:pt x="965" y="401"/>
                  </a:lnTo>
                  <a:lnTo>
                    <a:pt x="956" y="427"/>
                  </a:lnTo>
                  <a:lnTo>
                    <a:pt x="944" y="457"/>
                  </a:lnTo>
                  <a:lnTo>
                    <a:pt x="925" y="489"/>
                  </a:lnTo>
                  <a:lnTo>
                    <a:pt x="900" y="525"/>
                  </a:lnTo>
                  <a:lnTo>
                    <a:pt x="972" y="730"/>
                  </a:lnTo>
                  <a:lnTo>
                    <a:pt x="994" y="661"/>
                  </a:lnTo>
                  <a:lnTo>
                    <a:pt x="1155" y="151"/>
                  </a:lnTo>
                  <a:lnTo>
                    <a:pt x="1158" y="152"/>
                  </a:lnTo>
                  <a:lnTo>
                    <a:pt x="1166" y="158"/>
                  </a:lnTo>
                  <a:lnTo>
                    <a:pt x="1178" y="165"/>
                  </a:lnTo>
                  <a:lnTo>
                    <a:pt x="1195" y="175"/>
                  </a:lnTo>
                  <a:lnTo>
                    <a:pt x="1217" y="187"/>
                  </a:lnTo>
                  <a:lnTo>
                    <a:pt x="1244" y="202"/>
                  </a:lnTo>
                  <a:lnTo>
                    <a:pt x="1275" y="218"/>
                  </a:lnTo>
                  <a:lnTo>
                    <a:pt x="1310" y="236"/>
                  </a:lnTo>
                  <a:lnTo>
                    <a:pt x="1349" y="253"/>
                  </a:lnTo>
                  <a:lnTo>
                    <a:pt x="1382" y="231"/>
                  </a:lnTo>
                  <a:lnTo>
                    <a:pt x="1420" y="210"/>
                  </a:lnTo>
                  <a:lnTo>
                    <a:pt x="1463" y="193"/>
                  </a:lnTo>
                  <a:lnTo>
                    <a:pt x="1522" y="169"/>
                  </a:lnTo>
                  <a:lnTo>
                    <a:pt x="1578" y="146"/>
                  </a:lnTo>
                  <a:lnTo>
                    <a:pt x="1630" y="123"/>
                  </a:lnTo>
                  <a:lnTo>
                    <a:pt x="1677" y="101"/>
                  </a:lnTo>
                  <a:lnTo>
                    <a:pt x="1718" y="80"/>
                  </a:lnTo>
                  <a:lnTo>
                    <a:pt x="1755" y="61"/>
                  </a:lnTo>
                  <a:lnTo>
                    <a:pt x="1786" y="44"/>
                  </a:lnTo>
                  <a:lnTo>
                    <a:pt x="1812" y="29"/>
                  </a:lnTo>
                  <a:lnTo>
                    <a:pt x="1833" y="18"/>
                  </a:lnTo>
                  <a:lnTo>
                    <a:pt x="1849" y="9"/>
                  </a:lnTo>
                  <a:lnTo>
                    <a:pt x="1857" y="3"/>
                  </a:lnTo>
                  <a:lnTo>
                    <a:pt x="18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76"/>
            <p:cNvSpPr>
              <a:spLocks/>
            </p:cNvSpPr>
            <p:nvPr/>
          </p:nvSpPr>
          <p:spPr bwMode="auto">
            <a:xfrm>
              <a:off x="1291" y="3519"/>
              <a:ext cx="300" cy="400"/>
            </a:xfrm>
            <a:custGeom>
              <a:avLst/>
              <a:gdLst>
                <a:gd name="T0" fmla="*/ 510 w 900"/>
                <a:gd name="T1" fmla="*/ 4 h 1198"/>
                <a:gd name="T2" fmla="*/ 581 w 900"/>
                <a:gd name="T3" fmla="*/ 20 h 1198"/>
                <a:gd name="T4" fmla="*/ 640 w 900"/>
                <a:gd name="T5" fmla="*/ 47 h 1198"/>
                <a:gd name="T6" fmla="*/ 694 w 900"/>
                <a:gd name="T7" fmla="*/ 86 h 1198"/>
                <a:gd name="T8" fmla="*/ 728 w 900"/>
                <a:gd name="T9" fmla="*/ 121 h 1198"/>
                <a:gd name="T10" fmla="*/ 744 w 900"/>
                <a:gd name="T11" fmla="*/ 143 h 1198"/>
                <a:gd name="T12" fmla="*/ 747 w 900"/>
                <a:gd name="T13" fmla="*/ 147 h 1198"/>
                <a:gd name="T14" fmla="*/ 757 w 900"/>
                <a:gd name="T15" fmla="*/ 148 h 1198"/>
                <a:gd name="T16" fmla="*/ 778 w 900"/>
                <a:gd name="T17" fmla="*/ 156 h 1198"/>
                <a:gd name="T18" fmla="*/ 800 w 900"/>
                <a:gd name="T19" fmla="*/ 171 h 1198"/>
                <a:gd name="T20" fmla="*/ 826 w 900"/>
                <a:gd name="T21" fmla="*/ 197 h 1198"/>
                <a:gd name="T22" fmla="*/ 849 w 900"/>
                <a:gd name="T23" fmla="*/ 236 h 1198"/>
                <a:gd name="T24" fmla="*/ 865 w 900"/>
                <a:gd name="T25" fmla="*/ 291 h 1198"/>
                <a:gd name="T26" fmla="*/ 874 w 900"/>
                <a:gd name="T27" fmla="*/ 363 h 1198"/>
                <a:gd name="T28" fmla="*/ 869 w 900"/>
                <a:gd name="T29" fmla="*/ 459 h 1198"/>
                <a:gd name="T30" fmla="*/ 856 w 900"/>
                <a:gd name="T31" fmla="*/ 542 h 1198"/>
                <a:gd name="T32" fmla="*/ 856 w 900"/>
                <a:gd name="T33" fmla="*/ 571 h 1198"/>
                <a:gd name="T34" fmla="*/ 874 w 900"/>
                <a:gd name="T35" fmla="*/ 576 h 1198"/>
                <a:gd name="T36" fmla="*/ 889 w 900"/>
                <a:gd name="T37" fmla="*/ 591 h 1198"/>
                <a:gd name="T38" fmla="*/ 899 w 900"/>
                <a:gd name="T39" fmla="*/ 618 h 1198"/>
                <a:gd name="T40" fmla="*/ 897 w 900"/>
                <a:gd name="T41" fmla="*/ 662 h 1198"/>
                <a:gd name="T42" fmla="*/ 884 w 900"/>
                <a:gd name="T43" fmla="*/ 727 h 1198"/>
                <a:gd name="T44" fmla="*/ 860 w 900"/>
                <a:gd name="T45" fmla="*/ 795 h 1198"/>
                <a:gd name="T46" fmla="*/ 838 w 900"/>
                <a:gd name="T47" fmla="*/ 836 h 1198"/>
                <a:gd name="T48" fmla="*/ 818 w 900"/>
                <a:gd name="T49" fmla="*/ 855 h 1198"/>
                <a:gd name="T50" fmla="*/ 802 w 900"/>
                <a:gd name="T51" fmla="*/ 894 h 1198"/>
                <a:gd name="T52" fmla="*/ 772 w 900"/>
                <a:gd name="T53" fmla="*/ 969 h 1198"/>
                <a:gd name="T54" fmla="*/ 727 w 900"/>
                <a:gd name="T55" fmla="*/ 1044 h 1198"/>
                <a:gd name="T56" fmla="*/ 665 w 900"/>
                <a:gd name="T57" fmla="*/ 1110 h 1198"/>
                <a:gd name="T58" fmla="*/ 589 w 900"/>
                <a:gd name="T59" fmla="*/ 1163 h 1198"/>
                <a:gd name="T60" fmla="*/ 498 w 900"/>
                <a:gd name="T61" fmla="*/ 1194 h 1198"/>
                <a:gd name="T62" fmla="*/ 401 w 900"/>
                <a:gd name="T63" fmla="*/ 1194 h 1198"/>
                <a:gd name="T64" fmla="*/ 310 w 900"/>
                <a:gd name="T65" fmla="*/ 1163 h 1198"/>
                <a:gd name="T66" fmla="*/ 233 w 900"/>
                <a:gd name="T67" fmla="*/ 1112 h 1198"/>
                <a:gd name="T68" fmla="*/ 173 w 900"/>
                <a:gd name="T69" fmla="*/ 1044 h 1198"/>
                <a:gd name="T70" fmla="*/ 127 w 900"/>
                <a:gd name="T71" fmla="*/ 970 h 1198"/>
                <a:gd name="T72" fmla="*/ 99 w 900"/>
                <a:gd name="T73" fmla="*/ 894 h 1198"/>
                <a:gd name="T74" fmla="*/ 82 w 900"/>
                <a:gd name="T75" fmla="*/ 855 h 1198"/>
                <a:gd name="T76" fmla="*/ 62 w 900"/>
                <a:gd name="T77" fmla="*/ 837 h 1198"/>
                <a:gd name="T78" fmla="*/ 39 w 900"/>
                <a:gd name="T79" fmla="*/ 797 h 1198"/>
                <a:gd name="T80" fmla="*/ 17 w 900"/>
                <a:gd name="T81" fmla="*/ 727 h 1198"/>
                <a:gd name="T82" fmla="*/ 2 w 900"/>
                <a:gd name="T83" fmla="*/ 662 h 1198"/>
                <a:gd name="T84" fmla="*/ 2 w 900"/>
                <a:gd name="T85" fmla="*/ 618 h 1198"/>
                <a:gd name="T86" fmla="*/ 10 w 900"/>
                <a:gd name="T87" fmla="*/ 591 h 1198"/>
                <a:gd name="T88" fmla="*/ 25 w 900"/>
                <a:gd name="T89" fmla="*/ 576 h 1198"/>
                <a:gd name="T90" fmla="*/ 43 w 900"/>
                <a:gd name="T91" fmla="*/ 571 h 1198"/>
                <a:gd name="T92" fmla="*/ 45 w 900"/>
                <a:gd name="T93" fmla="*/ 544 h 1198"/>
                <a:gd name="T94" fmla="*/ 30 w 900"/>
                <a:gd name="T95" fmla="*/ 468 h 1198"/>
                <a:gd name="T96" fmla="*/ 29 w 900"/>
                <a:gd name="T97" fmla="*/ 377 h 1198"/>
                <a:gd name="T98" fmla="*/ 50 w 900"/>
                <a:gd name="T99" fmla="*/ 289 h 1198"/>
                <a:gd name="T100" fmla="*/ 91 w 900"/>
                <a:gd name="T101" fmla="*/ 211 h 1198"/>
                <a:gd name="T102" fmla="*/ 143 w 900"/>
                <a:gd name="T103" fmla="*/ 148 h 1198"/>
                <a:gd name="T104" fmla="*/ 206 w 900"/>
                <a:gd name="T105" fmla="*/ 92 h 1198"/>
                <a:gd name="T106" fmla="*/ 271 w 900"/>
                <a:gd name="T107" fmla="*/ 47 h 1198"/>
                <a:gd name="T108" fmla="*/ 337 w 900"/>
                <a:gd name="T109" fmla="*/ 18 h 1198"/>
                <a:gd name="T110" fmla="*/ 423 w 900"/>
                <a:gd name="T111" fmla="*/ 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0" h="1198">
                  <a:moveTo>
                    <a:pt x="468" y="0"/>
                  </a:moveTo>
                  <a:lnTo>
                    <a:pt x="510" y="4"/>
                  </a:lnTo>
                  <a:lnTo>
                    <a:pt x="548" y="11"/>
                  </a:lnTo>
                  <a:lnTo>
                    <a:pt x="581" y="20"/>
                  </a:lnTo>
                  <a:lnTo>
                    <a:pt x="612" y="34"/>
                  </a:lnTo>
                  <a:lnTo>
                    <a:pt x="640" y="47"/>
                  </a:lnTo>
                  <a:lnTo>
                    <a:pt x="670" y="66"/>
                  </a:lnTo>
                  <a:lnTo>
                    <a:pt x="694" y="86"/>
                  </a:lnTo>
                  <a:lnTo>
                    <a:pt x="713" y="105"/>
                  </a:lnTo>
                  <a:lnTo>
                    <a:pt x="728" y="121"/>
                  </a:lnTo>
                  <a:lnTo>
                    <a:pt x="737" y="135"/>
                  </a:lnTo>
                  <a:lnTo>
                    <a:pt x="744" y="143"/>
                  </a:lnTo>
                  <a:lnTo>
                    <a:pt x="745" y="145"/>
                  </a:lnTo>
                  <a:lnTo>
                    <a:pt x="747" y="147"/>
                  </a:lnTo>
                  <a:lnTo>
                    <a:pt x="751" y="147"/>
                  </a:lnTo>
                  <a:lnTo>
                    <a:pt x="757" y="148"/>
                  </a:lnTo>
                  <a:lnTo>
                    <a:pt x="767" y="152"/>
                  </a:lnTo>
                  <a:lnTo>
                    <a:pt x="778" y="156"/>
                  </a:lnTo>
                  <a:lnTo>
                    <a:pt x="788" y="163"/>
                  </a:lnTo>
                  <a:lnTo>
                    <a:pt x="800" y="171"/>
                  </a:lnTo>
                  <a:lnTo>
                    <a:pt x="814" y="182"/>
                  </a:lnTo>
                  <a:lnTo>
                    <a:pt x="826" y="197"/>
                  </a:lnTo>
                  <a:lnTo>
                    <a:pt x="838" y="214"/>
                  </a:lnTo>
                  <a:lnTo>
                    <a:pt x="849" y="236"/>
                  </a:lnTo>
                  <a:lnTo>
                    <a:pt x="858" y="261"/>
                  </a:lnTo>
                  <a:lnTo>
                    <a:pt x="865" y="291"/>
                  </a:lnTo>
                  <a:lnTo>
                    <a:pt x="870" y="324"/>
                  </a:lnTo>
                  <a:lnTo>
                    <a:pt x="874" y="363"/>
                  </a:lnTo>
                  <a:lnTo>
                    <a:pt x="873" y="408"/>
                  </a:lnTo>
                  <a:lnTo>
                    <a:pt x="869" y="459"/>
                  </a:lnTo>
                  <a:lnTo>
                    <a:pt x="862" y="515"/>
                  </a:lnTo>
                  <a:lnTo>
                    <a:pt x="856" y="542"/>
                  </a:lnTo>
                  <a:lnTo>
                    <a:pt x="846" y="572"/>
                  </a:lnTo>
                  <a:lnTo>
                    <a:pt x="856" y="571"/>
                  </a:lnTo>
                  <a:lnTo>
                    <a:pt x="865" y="572"/>
                  </a:lnTo>
                  <a:lnTo>
                    <a:pt x="874" y="576"/>
                  </a:lnTo>
                  <a:lnTo>
                    <a:pt x="882" y="581"/>
                  </a:lnTo>
                  <a:lnTo>
                    <a:pt x="889" y="591"/>
                  </a:lnTo>
                  <a:lnTo>
                    <a:pt x="895" y="603"/>
                  </a:lnTo>
                  <a:lnTo>
                    <a:pt x="899" y="618"/>
                  </a:lnTo>
                  <a:lnTo>
                    <a:pt x="900" y="638"/>
                  </a:lnTo>
                  <a:lnTo>
                    <a:pt x="897" y="662"/>
                  </a:lnTo>
                  <a:lnTo>
                    <a:pt x="892" y="692"/>
                  </a:lnTo>
                  <a:lnTo>
                    <a:pt x="884" y="727"/>
                  </a:lnTo>
                  <a:lnTo>
                    <a:pt x="872" y="764"/>
                  </a:lnTo>
                  <a:lnTo>
                    <a:pt x="860" y="795"/>
                  </a:lnTo>
                  <a:lnTo>
                    <a:pt x="849" y="820"/>
                  </a:lnTo>
                  <a:lnTo>
                    <a:pt x="838" y="836"/>
                  </a:lnTo>
                  <a:lnTo>
                    <a:pt x="827" y="848"/>
                  </a:lnTo>
                  <a:lnTo>
                    <a:pt x="818" y="855"/>
                  </a:lnTo>
                  <a:lnTo>
                    <a:pt x="809" y="856"/>
                  </a:lnTo>
                  <a:lnTo>
                    <a:pt x="802" y="894"/>
                  </a:lnTo>
                  <a:lnTo>
                    <a:pt x="790" y="931"/>
                  </a:lnTo>
                  <a:lnTo>
                    <a:pt x="772" y="969"/>
                  </a:lnTo>
                  <a:lnTo>
                    <a:pt x="752" y="1007"/>
                  </a:lnTo>
                  <a:lnTo>
                    <a:pt x="727" y="1044"/>
                  </a:lnTo>
                  <a:lnTo>
                    <a:pt x="698" y="1078"/>
                  </a:lnTo>
                  <a:lnTo>
                    <a:pt x="665" y="1110"/>
                  </a:lnTo>
                  <a:lnTo>
                    <a:pt x="628" y="1138"/>
                  </a:lnTo>
                  <a:lnTo>
                    <a:pt x="589" y="1163"/>
                  </a:lnTo>
                  <a:lnTo>
                    <a:pt x="546" y="1181"/>
                  </a:lnTo>
                  <a:lnTo>
                    <a:pt x="498" y="1194"/>
                  </a:lnTo>
                  <a:lnTo>
                    <a:pt x="450" y="1198"/>
                  </a:lnTo>
                  <a:lnTo>
                    <a:pt x="401" y="1194"/>
                  </a:lnTo>
                  <a:lnTo>
                    <a:pt x="353" y="1181"/>
                  </a:lnTo>
                  <a:lnTo>
                    <a:pt x="310" y="1163"/>
                  </a:lnTo>
                  <a:lnTo>
                    <a:pt x="269" y="1140"/>
                  </a:lnTo>
                  <a:lnTo>
                    <a:pt x="233" y="1112"/>
                  </a:lnTo>
                  <a:lnTo>
                    <a:pt x="201" y="1079"/>
                  </a:lnTo>
                  <a:lnTo>
                    <a:pt x="173" y="1044"/>
                  </a:lnTo>
                  <a:lnTo>
                    <a:pt x="147" y="1008"/>
                  </a:lnTo>
                  <a:lnTo>
                    <a:pt x="127" y="970"/>
                  </a:lnTo>
                  <a:lnTo>
                    <a:pt x="111" y="931"/>
                  </a:lnTo>
                  <a:lnTo>
                    <a:pt x="99" y="894"/>
                  </a:lnTo>
                  <a:lnTo>
                    <a:pt x="91" y="856"/>
                  </a:lnTo>
                  <a:lnTo>
                    <a:pt x="82" y="855"/>
                  </a:lnTo>
                  <a:lnTo>
                    <a:pt x="72" y="848"/>
                  </a:lnTo>
                  <a:lnTo>
                    <a:pt x="62" y="837"/>
                  </a:lnTo>
                  <a:lnTo>
                    <a:pt x="52" y="820"/>
                  </a:lnTo>
                  <a:lnTo>
                    <a:pt x="39" y="797"/>
                  </a:lnTo>
                  <a:lnTo>
                    <a:pt x="29" y="766"/>
                  </a:lnTo>
                  <a:lnTo>
                    <a:pt x="17" y="727"/>
                  </a:lnTo>
                  <a:lnTo>
                    <a:pt x="7" y="692"/>
                  </a:lnTo>
                  <a:lnTo>
                    <a:pt x="2" y="662"/>
                  </a:lnTo>
                  <a:lnTo>
                    <a:pt x="0" y="638"/>
                  </a:lnTo>
                  <a:lnTo>
                    <a:pt x="2" y="618"/>
                  </a:lnTo>
                  <a:lnTo>
                    <a:pt x="4" y="603"/>
                  </a:lnTo>
                  <a:lnTo>
                    <a:pt x="10" y="591"/>
                  </a:lnTo>
                  <a:lnTo>
                    <a:pt x="17" y="581"/>
                  </a:lnTo>
                  <a:lnTo>
                    <a:pt x="25" y="576"/>
                  </a:lnTo>
                  <a:lnTo>
                    <a:pt x="34" y="572"/>
                  </a:lnTo>
                  <a:lnTo>
                    <a:pt x="43" y="571"/>
                  </a:lnTo>
                  <a:lnTo>
                    <a:pt x="54" y="572"/>
                  </a:lnTo>
                  <a:lnTo>
                    <a:pt x="45" y="544"/>
                  </a:lnTo>
                  <a:lnTo>
                    <a:pt x="38" y="515"/>
                  </a:lnTo>
                  <a:lnTo>
                    <a:pt x="30" y="468"/>
                  </a:lnTo>
                  <a:lnTo>
                    <a:pt x="27" y="423"/>
                  </a:lnTo>
                  <a:lnTo>
                    <a:pt x="29" y="377"/>
                  </a:lnTo>
                  <a:lnTo>
                    <a:pt x="37" y="334"/>
                  </a:lnTo>
                  <a:lnTo>
                    <a:pt x="50" y="289"/>
                  </a:lnTo>
                  <a:lnTo>
                    <a:pt x="69" y="249"/>
                  </a:lnTo>
                  <a:lnTo>
                    <a:pt x="91" y="211"/>
                  </a:lnTo>
                  <a:lnTo>
                    <a:pt x="116" y="178"/>
                  </a:lnTo>
                  <a:lnTo>
                    <a:pt x="143" y="148"/>
                  </a:lnTo>
                  <a:lnTo>
                    <a:pt x="174" y="118"/>
                  </a:lnTo>
                  <a:lnTo>
                    <a:pt x="206" y="92"/>
                  </a:lnTo>
                  <a:lnTo>
                    <a:pt x="241" y="67"/>
                  </a:lnTo>
                  <a:lnTo>
                    <a:pt x="271" y="47"/>
                  </a:lnTo>
                  <a:lnTo>
                    <a:pt x="303" y="31"/>
                  </a:lnTo>
                  <a:lnTo>
                    <a:pt x="337" y="18"/>
                  </a:lnTo>
                  <a:lnTo>
                    <a:pt x="378" y="5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77"/>
            <p:cNvSpPr>
              <a:spLocks/>
            </p:cNvSpPr>
            <p:nvPr/>
          </p:nvSpPr>
          <p:spPr bwMode="auto">
            <a:xfrm>
              <a:off x="383" y="3519"/>
              <a:ext cx="300" cy="400"/>
            </a:xfrm>
            <a:custGeom>
              <a:avLst/>
              <a:gdLst>
                <a:gd name="T0" fmla="*/ 508 w 898"/>
                <a:gd name="T1" fmla="*/ 4 h 1198"/>
                <a:gd name="T2" fmla="*/ 581 w 898"/>
                <a:gd name="T3" fmla="*/ 20 h 1198"/>
                <a:gd name="T4" fmla="*/ 638 w 898"/>
                <a:gd name="T5" fmla="*/ 47 h 1198"/>
                <a:gd name="T6" fmla="*/ 694 w 898"/>
                <a:gd name="T7" fmla="*/ 86 h 1198"/>
                <a:gd name="T8" fmla="*/ 727 w 898"/>
                <a:gd name="T9" fmla="*/ 121 h 1198"/>
                <a:gd name="T10" fmla="*/ 742 w 898"/>
                <a:gd name="T11" fmla="*/ 143 h 1198"/>
                <a:gd name="T12" fmla="*/ 746 w 898"/>
                <a:gd name="T13" fmla="*/ 147 h 1198"/>
                <a:gd name="T14" fmla="*/ 757 w 898"/>
                <a:gd name="T15" fmla="*/ 148 h 1198"/>
                <a:gd name="T16" fmla="*/ 776 w 898"/>
                <a:gd name="T17" fmla="*/ 156 h 1198"/>
                <a:gd name="T18" fmla="*/ 800 w 898"/>
                <a:gd name="T19" fmla="*/ 171 h 1198"/>
                <a:gd name="T20" fmla="*/ 824 w 898"/>
                <a:gd name="T21" fmla="*/ 197 h 1198"/>
                <a:gd name="T22" fmla="*/ 847 w 898"/>
                <a:gd name="T23" fmla="*/ 236 h 1198"/>
                <a:gd name="T24" fmla="*/ 864 w 898"/>
                <a:gd name="T25" fmla="*/ 291 h 1198"/>
                <a:gd name="T26" fmla="*/ 872 w 898"/>
                <a:gd name="T27" fmla="*/ 363 h 1198"/>
                <a:gd name="T28" fmla="*/ 868 w 898"/>
                <a:gd name="T29" fmla="*/ 459 h 1198"/>
                <a:gd name="T30" fmla="*/ 854 w 898"/>
                <a:gd name="T31" fmla="*/ 542 h 1198"/>
                <a:gd name="T32" fmla="*/ 855 w 898"/>
                <a:gd name="T33" fmla="*/ 571 h 1198"/>
                <a:gd name="T34" fmla="*/ 874 w 898"/>
                <a:gd name="T35" fmla="*/ 576 h 1198"/>
                <a:gd name="T36" fmla="*/ 888 w 898"/>
                <a:gd name="T37" fmla="*/ 591 h 1198"/>
                <a:gd name="T38" fmla="*/ 898 w 898"/>
                <a:gd name="T39" fmla="*/ 618 h 1198"/>
                <a:gd name="T40" fmla="*/ 897 w 898"/>
                <a:gd name="T41" fmla="*/ 662 h 1198"/>
                <a:gd name="T42" fmla="*/ 883 w 898"/>
                <a:gd name="T43" fmla="*/ 727 h 1198"/>
                <a:gd name="T44" fmla="*/ 859 w 898"/>
                <a:gd name="T45" fmla="*/ 795 h 1198"/>
                <a:gd name="T46" fmla="*/ 837 w 898"/>
                <a:gd name="T47" fmla="*/ 836 h 1198"/>
                <a:gd name="T48" fmla="*/ 817 w 898"/>
                <a:gd name="T49" fmla="*/ 855 h 1198"/>
                <a:gd name="T50" fmla="*/ 800 w 898"/>
                <a:gd name="T51" fmla="*/ 894 h 1198"/>
                <a:gd name="T52" fmla="*/ 772 w 898"/>
                <a:gd name="T53" fmla="*/ 969 h 1198"/>
                <a:gd name="T54" fmla="*/ 726 w 898"/>
                <a:gd name="T55" fmla="*/ 1044 h 1198"/>
                <a:gd name="T56" fmla="*/ 664 w 898"/>
                <a:gd name="T57" fmla="*/ 1110 h 1198"/>
                <a:gd name="T58" fmla="*/ 589 w 898"/>
                <a:gd name="T59" fmla="*/ 1163 h 1198"/>
                <a:gd name="T60" fmla="*/ 497 w 898"/>
                <a:gd name="T61" fmla="*/ 1194 h 1198"/>
                <a:gd name="T62" fmla="*/ 399 w 898"/>
                <a:gd name="T63" fmla="*/ 1194 h 1198"/>
                <a:gd name="T64" fmla="*/ 309 w 898"/>
                <a:gd name="T65" fmla="*/ 1163 h 1198"/>
                <a:gd name="T66" fmla="*/ 232 w 898"/>
                <a:gd name="T67" fmla="*/ 1112 h 1198"/>
                <a:gd name="T68" fmla="*/ 170 w 898"/>
                <a:gd name="T69" fmla="*/ 1044 h 1198"/>
                <a:gd name="T70" fmla="*/ 126 w 898"/>
                <a:gd name="T71" fmla="*/ 970 h 1198"/>
                <a:gd name="T72" fmla="*/ 98 w 898"/>
                <a:gd name="T73" fmla="*/ 894 h 1198"/>
                <a:gd name="T74" fmla="*/ 80 w 898"/>
                <a:gd name="T75" fmla="*/ 855 h 1198"/>
                <a:gd name="T76" fmla="*/ 60 w 898"/>
                <a:gd name="T77" fmla="*/ 836 h 1198"/>
                <a:gd name="T78" fmla="*/ 39 w 898"/>
                <a:gd name="T79" fmla="*/ 795 h 1198"/>
                <a:gd name="T80" fmla="*/ 15 w 898"/>
                <a:gd name="T81" fmla="*/ 727 h 1198"/>
                <a:gd name="T82" fmla="*/ 1 w 898"/>
                <a:gd name="T83" fmla="*/ 663 h 1198"/>
                <a:gd name="T84" fmla="*/ 0 w 898"/>
                <a:gd name="T85" fmla="*/ 619 h 1198"/>
                <a:gd name="T86" fmla="*/ 9 w 898"/>
                <a:gd name="T87" fmla="*/ 591 h 1198"/>
                <a:gd name="T88" fmla="*/ 24 w 898"/>
                <a:gd name="T89" fmla="*/ 577 h 1198"/>
                <a:gd name="T90" fmla="*/ 43 w 898"/>
                <a:gd name="T91" fmla="*/ 572 h 1198"/>
                <a:gd name="T92" fmla="*/ 43 w 898"/>
                <a:gd name="T93" fmla="*/ 544 h 1198"/>
                <a:gd name="T94" fmla="*/ 29 w 898"/>
                <a:gd name="T95" fmla="*/ 468 h 1198"/>
                <a:gd name="T96" fmla="*/ 28 w 898"/>
                <a:gd name="T97" fmla="*/ 378 h 1198"/>
                <a:gd name="T98" fmla="*/ 49 w 898"/>
                <a:gd name="T99" fmla="*/ 291 h 1198"/>
                <a:gd name="T100" fmla="*/ 90 w 898"/>
                <a:gd name="T101" fmla="*/ 213 h 1198"/>
                <a:gd name="T102" fmla="*/ 142 w 898"/>
                <a:gd name="T103" fmla="*/ 149 h 1198"/>
                <a:gd name="T104" fmla="*/ 205 w 898"/>
                <a:gd name="T105" fmla="*/ 92 h 1198"/>
                <a:gd name="T106" fmla="*/ 270 w 898"/>
                <a:gd name="T107" fmla="*/ 49 h 1198"/>
                <a:gd name="T108" fmla="*/ 335 w 898"/>
                <a:gd name="T109" fmla="*/ 19 h 1198"/>
                <a:gd name="T110" fmla="*/ 421 w 898"/>
                <a:gd name="T111" fmla="*/ 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8" h="1198">
                  <a:moveTo>
                    <a:pt x="466" y="0"/>
                  </a:moveTo>
                  <a:lnTo>
                    <a:pt x="508" y="4"/>
                  </a:lnTo>
                  <a:lnTo>
                    <a:pt x="546" y="11"/>
                  </a:lnTo>
                  <a:lnTo>
                    <a:pt x="581" y="20"/>
                  </a:lnTo>
                  <a:lnTo>
                    <a:pt x="612" y="34"/>
                  </a:lnTo>
                  <a:lnTo>
                    <a:pt x="638" y="47"/>
                  </a:lnTo>
                  <a:lnTo>
                    <a:pt x="668" y="66"/>
                  </a:lnTo>
                  <a:lnTo>
                    <a:pt x="694" y="86"/>
                  </a:lnTo>
                  <a:lnTo>
                    <a:pt x="712" y="105"/>
                  </a:lnTo>
                  <a:lnTo>
                    <a:pt x="727" y="121"/>
                  </a:lnTo>
                  <a:lnTo>
                    <a:pt x="737" y="135"/>
                  </a:lnTo>
                  <a:lnTo>
                    <a:pt x="742" y="143"/>
                  </a:lnTo>
                  <a:lnTo>
                    <a:pt x="745" y="145"/>
                  </a:lnTo>
                  <a:lnTo>
                    <a:pt x="746" y="147"/>
                  </a:lnTo>
                  <a:lnTo>
                    <a:pt x="750" y="147"/>
                  </a:lnTo>
                  <a:lnTo>
                    <a:pt x="757" y="148"/>
                  </a:lnTo>
                  <a:lnTo>
                    <a:pt x="766" y="152"/>
                  </a:lnTo>
                  <a:lnTo>
                    <a:pt x="776" y="156"/>
                  </a:lnTo>
                  <a:lnTo>
                    <a:pt x="788" y="163"/>
                  </a:lnTo>
                  <a:lnTo>
                    <a:pt x="800" y="171"/>
                  </a:lnTo>
                  <a:lnTo>
                    <a:pt x="812" y="182"/>
                  </a:lnTo>
                  <a:lnTo>
                    <a:pt x="824" y="197"/>
                  </a:lnTo>
                  <a:lnTo>
                    <a:pt x="836" y="214"/>
                  </a:lnTo>
                  <a:lnTo>
                    <a:pt x="847" y="236"/>
                  </a:lnTo>
                  <a:lnTo>
                    <a:pt x="856" y="261"/>
                  </a:lnTo>
                  <a:lnTo>
                    <a:pt x="864" y="291"/>
                  </a:lnTo>
                  <a:lnTo>
                    <a:pt x="870" y="324"/>
                  </a:lnTo>
                  <a:lnTo>
                    <a:pt x="872" y="363"/>
                  </a:lnTo>
                  <a:lnTo>
                    <a:pt x="872" y="408"/>
                  </a:lnTo>
                  <a:lnTo>
                    <a:pt x="868" y="459"/>
                  </a:lnTo>
                  <a:lnTo>
                    <a:pt x="860" y="515"/>
                  </a:lnTo>
                  <a:lnTo>
                    <a:pt x="854" y="542"/>
                  </a:lnTo>
                  <a:lnTo>
                    <a:pt x="845" y="572"/>
                  </a:lnTo>
                  <a:lnTo>
                    <a:pt x="855" y="571"/>
                  </a:lnTo>
                  <a:lnTo>
                    <a:pt x="864" y="572"/>
                  </a:lnTo>
                  <a:lnTo>
                    <a:pt x="874" y="576"/>
                  </a:lnTo>
                  <a:lnTo>
                    <a:pt x="882" y="581"/>
                  </a:lnTo>
                  <a:lnTo>
                    <a:pt x="888" y="591"/>
                  </a:lnTo>
                  <a:lnTo>
                    <a:pt x="894" y="603"/>
                  </a:lnTo>
                  <a:lnTo>
                    <a:pt x="898" y="618"/>
                  </a:lnTo>
                  <a:lnTo>
                    <a:pt x="898" y="638"/>
                  </a:lnTo>
                  <a:lnTo>
                    <a:pt x="897" y="662"/>
                  </a:lnTo>
                  <a:lnTo>
                    <a:pt x="891" y="692"/>
                  </a:lnTo>
                  <a:lnTo>
                    <a:pt x="883" y="727"/>
                  </a:lnTo>
                  <a:lnTo>
                    <a:pt x="871" y="764"/>
                  </a:lnTo>
                  <a:lnTo>
                    <a:pt x="859" y="795"/>
                  </a:lnTo>
                  <a:lnTo>
                    <a:pt x="848" y="820"/>
                  </a:lnTo>
                  <a:lnTo>
                    <a:pt x="837" y="836"/>
                  </a:lnTo>
                  <a:lnTo>
                    <a:pt x="827" y="848"/>
                  </a:lnTo>
                  <a:lnTo>
                    <a:pt x="817" y="855"/>
                  </a:lnTo>
                  <a:lnTo>
                    <a:pt x="808" y="856"/>
                  </a:lnTo>
                  <a:lnTo>
                    <a:pt x="800" y="894"/>
                  </a:lnTo>
                  <a:lnTo>
                    <a:pt x="788" y="931"/>
                  </a:lnTo>
                  <a:lnTo>
                    <a:pt x="772" y="969"/>
                  </a:lnTo>
                  <a:lnTo>
                    <a:pt x="750" y="1007"/>
                  </a:lnTo>
                  <a:lnTo>
                    <a:pt x="726" y="1044"/>
                  </a:lnTo>
                  <a:lnTo>
                    <a:pt x="696" y="1078"/>
                  </a:lnTo>
                  <a:lnTo>
                    <a:pt x="664" y="1110"/>
                  </a:lnTo>
                  <a:lnTo>
                    <a:pt x="628" y="1138"/>
                  </a:lnTo>
                  <a:lnTo>
                    <a:pt x="589" y="1163"/>
                  </a:lnTo>
                  <a:lnTo>
                    <a:pt x="544" y="1181"/>
                  </a:lnTo>
                  <a:lnTo>
                    <a:pt x="497" y="1194"/>
                  </a:lnTo>
                  <a:lnTo>
                    <a:pt x="447" y="1198"/>
                  </a:lnTo>
                  <a:lnTo>
                    <a:pt x="399" y="1194"/>
                  </a:lnTo>
                  <a:lnTo>
                    <a:pt x="352" y="1181"/>
                  </a:lnTo>
                  <a:lnTo>
                    <a:pt x="309" y="1163"/>
                  </a:lnTo>
                  <a:lnTo>
                    <a:pt x="269" y="1140"/>
                  </a:lnTo>
                  <a:lnTo>
                    <a:pt x="232" y="1112"/>
                  </a:lnTo>
                  <a:lnTo>
                    <a:pt x="200" y="1079"/>
                  </a:lnTo>
                  <a:lnTo>
                    <a:pt x="170" y="1044"/>
                  </a:lnTo>
                  <a:lnTo>
                    <a:pt x="146" y="1008"/>
                  </a:lnTo>
                  <a:lnTo>
                    <a:pt x="126" y="970"/>
                  </a:lnTo>
                  <a:lnTo>
                    <a:pt x="110" y="931"/>
                  </a:lnTo>
                  <a:lnTo>
                    <a:pt x="98" y="894"/>
                  </a:lnTo>
                  <a:lnTo>
                    <a:pt x="90" y="856"/>
                  </a:lnTo>
                  <a:lnTo>
                    <a:pt x="80" y="855"/>
                  </a:lnTo>
                  <a:lnTo>
                    <a:pt x="71" y="848"/>
                  </a:lnTo>
                  <a:lnTo>
                    <a:pt x="60" y="836"/>
                  </a:lnTo>
                  <a:lnTo>
                    <a:pt x="49" y="820"/>
                  </a:lnTo>
                  <a:lnTo>
                    <a:pt x="39" y="795"/>
                  </a:lnTo>
                  <a:lnTo>
                    <a:pt x="27" y="766"/>
                  </a:lnTo>
                  <a:lnTo>
                    <a:pt x="15" y="727"/>
                  </a:lnTo>
                  <a:lnTo>
                    <a:pt x="6" y="693"/>
                  </a:lnTo>
                  <a:lnTo>
                    <a:pt x="1" y="663"/>
                  </a:lnTo>
                  <a:lnTo>
                    <a:pt x="0" y="639"/>
                  </a:lnTo>
                  <a:lnTo>
                    <a:pt x="0" y="619"/>
                  </a:lnTo>
                  <a:lnTo>
                    <a:pt x="4" y="603"/>
                  </a:lnTo>
                  <a:lnTo>
                    <a:pt x="9" y="591"/>
                  </a:lnTo>
                  <a:lnTo>
                    <a:pt x="16" y="583"/>
                  </a:lnTo>
                  <a:lnTo>
                    <a:pt x="24" y="577"/>
                  </a:lnTo>
                  <a:lnTo>
                    <a:pt x="33" y="573"/>
                  </a:lnTo>
                  <a:lnTo>
                    <a:pt x="43" y="572"/>
                  </a:lnTo>
                  <a:lnTo>
                    <a:pt x="52" y="572"/>
                  </a:lnTo>
                  <a:lnTo>
                    <a:pt x="43" y="544"/>
                  </a:lnTo>
                  <a:lnTo>
                    <a:pt x="37" y="515"/>
                  </a:lnTo>
                  <a:lnTo>
                    <a:pt x="29" y="468"/>
                  </a:lnTo>
                  <a:lnTo>
                    <a:pt x="25" y="423"/>
                  </a:lnTo>
                  <a:lnTo>
                    <a:pt x="28" y="378"/>
                  </a:lnTo>
                  <a:lnTo>
                    <a:pt x="36" y="335"/>
                  </a:lnTo>
                  <a:lnTo>
                    <a:pt x="49" y="291"/>
                  </a:lnTo>
                  <a:lnTo>
                    <a:pt x="67" y="250"/>
                  </a:lnTo>
                  <a:lnTo>
                    <a:pt x="90" y="213"/>
                  </a:lnTo>
                  <a:lnTo>
                    <a:pt x="114" y="179"/>
                  </a:lnTo>
                  <a:lnTo>
                    <a:pt x="142" y="149"/>
                  </a:lnTo>
                  <a:lnTo>
                    <a:pt x="173" y="118"/>
                  </a:lnTo>
                  <a:lnTo>
                    <a:pt x="205" y="92"/>
                  </a:lnTo>
                  <a:lnTo>
                    <a:pt x="240" y="67"/>
                  </a:lnTo>
                  <a:lnTo>
                    <a:pt x="270" y="49"/>
                  </a:lnTo>
                  <a:lnTo>
                    <a:pt x="301" y="32"/>
                  </a:lnTo>
                  <a:lnTo>
                    <a:pt x="335" y="19"/>
                  </a:lnTo>
                  <a:lnTo>
                    <a:pt x="376" y="8"/>
                  </a:lnTo>
                  <a:lnTo>
                    <a:pt x="421" y="3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78"/>
            <p:cNvSpPr>
              <a:spLocks/>
            </p:cNvSpPr>
            <p:nvPr/>
          </p:nvSpPr>
          <p:spPr bwMode="auto">
            <a:xfrm>
              <a:off x="809" y="3394"/>
              <a:ext cx="356" cy="476"/>
            </a:xfrm>
            <a:custGeom>
              <a:avLst/>
              <a:gdLst>
                <a:gd name="T0" fmla="*/ 591 w 1070"/>
                <a:gd name="T1" fmla="*/ 2 h 1428"/>
                <a:gd name="T2" fmla="*/ 668 w 1070"/>
                <a:gd name="T3" fmla="*/ 16 h 1428"/>
                <a:gd name="T4" fmla="*/ 732 w 1070"/>
                <a:gd name="T5" fmla="*/ 42 h 1428"/>
                <a:gd name="T6" fmla="*/ 792 w 1070"/>
                <a:gd name="T7" fmla="*/ 77 h 1428"/>
                <a:gd name="T8" fmla="*/ 840 w 1070"/>
                <a:gd name="T9" fmla="*/ 116 h 1428"/>
                <a:gd name="T10" fmla="*/ 871 w 1070"/>
                <a:gd name="T11" fmla="*/ 151 h 1428"/>
                <a:gd name="T12" fmla="*/ 884 w 1070"/>
                <a:gd name="T13" fmla="*/ 171 h 1428"/>
                <a:gd name="T14" fmla="*/ 887 w 1070"/>
                <a:gd name="T15" fmla="*/ 174 h 1428"/>
                <a:gd name="T16" fmla="*/ 899 w 1070"/>
                <a:gd name="T17" fmla="*/ 177 h 1428"/>
                <a:gd name="T18" fmla="*/ 918 w 1070"/>
                <a:gd name="T19" fmla="*/ 182 h 1428"/>
                <a:gd name="T20" fmla="*/ 942 w 1070"/>
                <a:gd name="T21" fmla="*/ 197 h 1428"/>
                <a:gd name="T22" fmla="*/ 969 w 1070"/>
                <a:gd name="T23" fmla="*/ 220 h 1428"/>
                <a:gd name="T24" fmla="*/ 995 w 1070"/>
                <a:gd name="T25" fmla="*/ 253 h 1428"/>
                <a:gd name="T26" fmla="*/ 1018 w 1070"/>
                <a:gd name="T27" fmla="*/ 302 h 1428"/>
                <a:gd name="T28" fmla="*/ 1032 w 1070"/>
                <a:gd name="T29" fmla="*/ 365 h 1428"/>
                <a:gd name="T30" fmla="*/ 1039 w 1070"/>
                <a:gd name="T31" fmla="*/ 448 h 1428"/>
                <a:gd name="T32" fmla="*/ 1034 w 1070"/>
                <a:gd name="T33" fmla="*/ 552 h 1428"/>
                <a:gd name="T34" fmla="*/ 1016 w 1070"/>
                <a:gd name="T35" fmla="*/ 646 h 1428"/>
                <a:gd name="T36" fmla="*/ 1018 w 1070"/>
                <a:gd name="T37" fmla="*/ 680 h 1428"/>
                <a:gd name="T38" fmla="*/ 1038 w 1070"/>
                <a:gd name="T39" fmla="*/ 684 h 1428"/>
                <a:gd name="T40" fmla="*/ 1055 w 1070"/>
                <a:gd name="T41" fmla="*/ 699 h 1428"/>
                <a:gd name="T42" fmla="*/ 1066 w 1070"/>
                <a:gd name="T43" fmla="*/ 724 h 1428"/>
                <a:gd name="T44" fmla="*/ 1070 w 1070"/>
                <a:gd name="T45" fmla="*/ 766 h 1428"/>
                <a:gd name="T46" fmla="*/ 1061 w 1070"/>
                <a:gd name="T47" fmla="*/ 827 h 1428"/>
                <a:gd name="T48" fmla="*/ 1039 w 1070"/>
                <a:gd name="T49" fmla="*/ 906 h 1428"/>
                <a:gd name="T50" fmla="*/ 1014 w 1070"/>
                <a:gd name="T51" fmla="*/ 966 h 1428"/>
                <a:gd name="T52" fmla="*/ 992 w 1070"/>
                <a:gd name="T53" fmla="*/ 1001 h 1428"/>
                <a:gd name="T54" fmla="*/ 970 w 1070"/>
                <a:gd name="T55" fmla="*/ 1018 h 1428"/>
                <a:gd name="T56" fmla="*/ 953 w 1070"/>
                <a:gd name="T57" fmla="*/ 1061 h 1428"/>
                <a:gd name="T58" fmla="*/ 923 w 1070"/>
                <a:gd name="T59" fmla="*/ 1143 h 1428"/>
                <a:gd name="T60" fmla="*/ 878 w 1070"/>
                <a:gd name="T61" fmla="*/ 1223 h 1428"/>
                <a:gd name="T62" fmla="*/ 816 w 1070"/>
                <a:gd name="T63" fmla="*/ 1299 h 1428"/>
                <a:gd name="T64" fmla="*/ 739 w 1070"/>
                <a:gd name="T65" fmla="*/ 1362 h 1428"/>
                <a:gd name="T66" fmla="*/ 649 w 1070"/>
                <a:gd name="T67" fmla="*/ 1408 h 1428"/>
                <a:gd name="T68" fmla="*/ 558 w 1070"/>
                <a:gd name="T69" fmla="*/ 1427 h 1428"/>
                <a:gd name="T70" fmla="*/ 465 w 1070"/>
                <a:gd name="T71" fmla="*/ 1421 h 1428"/>
                <a:gd name="T72" fmla="*/ 372 w 1070"/>
                <a:gd name="T73" fmla="*/ 1389 h 1428"/>
                <a:gd name="T74" fmla="*/ 287 w 1070"/>
                <a:gd name="T75" fmla="*/ 1334 h 1428"/>
                <a:gd name="T76" fmla="*/ 219 w 1070"/>
                <a:gd name="T77" fmla="*/ 1264 h 1428"/>
                <a:gd name="T78" fmla="*/ 165 w 1070"/>
                <a:gd name="T79" fmla="*/ 1184 h 1428"/>
                <a:gd name="T80" fmla="*/ 127 w 1070"/>
                <a:gd name="T81" fmla="*/ 1102 h 1428"/>
                <a:gd name="T82" fmla="*/ 107 w 1070"/>
                <a:gd name="T83" fmla="*/ 1022 h 1428"/>
                <a:gd name="T84" fmla="*/ 88 w 1070"/>
                <a:gd name="T85" fmla="*/ 1012 h 1428"/>
                <a:gd name="T86" fmla="*/ 66 w 1070"/>
                <a:gd name="T87" fmla="*/ 988 h 1428"/>
                <a:gd name="T88" fmla="*/ 43 w 1070"/>
                <a:gd name="T89" fmla="*/ 941 h 1428"/>
                <a:gd name="T90" fmla="*/ 19 w 1070"/>
                <a:gd name="T91" fmla="*/ 866 h 1428"/>
                <a:gd name="T92" fmla="*/ 2 w 1070"/>
                <a:gd name="T93" fmla="*/ 794 h 1428"/>
                <a:gd name="T94" fmla="*/ 0 w 1070"/>
                <a:gd name="T95" fmla="*/ 744 h 1428"/>
                <a:gd name="T96" fmla="*/ 8 w 1070"/>
                <a:gd name="T97" fmla="*/ 711 h 1428"/>
                <a:gd name="T98" fmla="*/ 23 w 1070"/>
                <a:gd name="T99" fmla="*/ 691 h 1428"/>
                <a:gd name="T100" fmla="*/ 41 w 1070"/>
                <a:gd name="T101" fmla="*/ 683 h 1428"/>
                <a:gd name="T102" fmla="*/ 63 w 1070"/>
                <a:gd name="T103" fmla="*/ 681 h 1428"/>
                <a:gd name="T104" fmla="*/ 45 w 1070"/>
                <a:gd name="T105" fmla="*/ 614 h 1428"/>
                <a:gd name="T106" fmla="*/ 32 w 1070"/>
                <a:gd name="T107" fmla="*/ 504 h 1428"/>
                <a:gd name="T108" fmla="*/ 44 w 1070"/>
                <a:gd name="T109" fmla="*/ 399 h 1428"/>
                <a:gd name="T110" fmla="*/ 74 w 1070"/>
                <a:gd name="T111" fmla="*/ 313 h 1428"/>
                <a:gd name="T112" fmla="*/ 117 w 1070"/>
                <a:gd name="T113" fmla="*/ 238 h 1428"/>
                <a:gd name="T114" fmla="*/ 170 w 1070"/>
                <a:gd name="T115" fmla="*/ 177 h 1428"/>
                <a:gd name="T116" fmla="*/ 246 w 1070"/>
                <a:gd name="T117" fmla="*/ 109 h 1428"/>
                <a:gd name="T118" fmla="*/ 321 w 1070"/>
                <a:gd name="T119" fmla="*/ 58 h 1428"/>
                <a:gd name="T120" fmla="*/ 399 w 1070"/>
                <a:gd name="T121" fmla="*/ 22 h 1428"/>
                <a:gd name="T122" fmla="*/ 466 w 1070"/>
                <a:gd name="T123" fmla="*/ 6 h 1428"/>
                <a:gd name="T124" fmla="*/ 548 w 1070"/>
                <a:gd name="T125" fmla="*/ 0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0" h="1428">
                  <a:moveTo>
                    <a:pt x="548" y="0"/>
                  </a:moveTo>
                  <a:lnTo>
                    <a:pt x="591" y="2"/>
                  </a:lnTo>
                  <a:lnTo>
                    <a:pt x="632" y="8"/>
                  </a:lnTo>
                  <a:lnTo>
                    <a:pt x="668" y="16"/>
                  </a:lnTo>
                  <a:lnTo>
                    <a:pt x="703" y="29"/>
                  </a:lnTo>
                  <a:lnTo>
                    <a:pt x="732" y="42"/>
                  </a:lnTo>
                  <a:lnTo>
                    <a:pt x="761" y="57"/>
                  </a:lnTo>
                  <a:lnTo>
                    <a:pt x="792" y="77"/>
                  </a:lnTo>
                  <a:lnTo>
                    <a:pt x="819" y="97"/>
                  </a:lnTo>
                  <a:lnTo>
                    <a:pt x="840" y="116"/>
                  </a:lnTo>
                  <a:lnTo>
                    <a:pt x="858" y="135"/>
                  </a:lnTo>
                  <a:lnTo>
                    <a:pt x="871" y="151"/>
                  </a:lnTo>
                  <a:lnTo>
                    <a:pt x="879" y="163"/>
                  </a:lnTo>
                  <a:lnTo>
                    <a:pt x="884" y="171"/>
                  </a:lnTo>
                  <a:lnTo>
                    <a:pt x="886" y="174"/>
                  </a:lnTo>
                  <a:lnTo>
                    <a:pt x="887" y="174"/>
                  </a:lnTo>
                  <a:lnTo>
                    <a:pt x="892" y="175"/>
                  </a:lnTo>
                  <a:lnTo>
                    <a:pt x="899" y="177"/>
                  </a:lnTo>
                  <a:lnTo>
                    <a:pt x="907" y="179"/>
                  </a:lnTo>
                  <a:lnTo>
                    <a:pt x="918" y="182"/>
                  </a:lnTo>
                  <a:lnTo>
                    <a:pt x="930" y="189"/>
                  </a:lnTo>
                  <a:lnTo>
                    <a:pt x="942" y="197"/>
                  </a:lnTo>
                  <a:lnTo>
                    <a:pt x="956" y="206"/>
                  </a:lnTo>
                  <a:lnTo>
                    <a:pt x="969" y="220"/>
                  </a:lnTo>
                  <a:lnTo>
                    <a:pt x="983" y="234"/>
                  </a:lnTo>
                  <a:lnTo>
                    <a:pt x="995" y="253"/>
                  </a:lnTo>
                  <a:lnTo>
                    <a:pt x="1007" y="275"/>
                  </a:lnTo>
                  <a:lnTo>
                    <a:pt x="1018" y="302"/>
                  </a:lnTo>
                  <a:lnTo>
                    <a:pt x="1026" y="331"/>
                  </a:lnTo>
                  <a:lnTo>
                    <a:pt x="1032" y="365"/>
                  </a:lnTo>
                  <a:lnTo>
                    <a:pt x="1038" y="404"/>
                  </a:lnTo>
                  <a:lnTo>
                    <a:pt x="1039" y="448"/>
                  </a:lnTo>
                  <a:lnTo>
                    <a:pt x="1038" y="498"/>
                  </a:lnTo>
                  <a:lnTo>
                    <a:pt x="1034" y="552"/>
                  </a:lnTo>
                  <a:lnTo>
                    <a:pt x="1024" y="614"/>
                  </a:lnTo>
                  <a:lnTo>
                    <a:pt x="1016" y="646"/>
                  </a:lnTo>
                  <a:lnTo>
                    <a:pt x="1007" y="681"/>
                  </a:lnTo>
                  <a:lnTo>
                    <a:pt x="1018" y="680"/>
                  </a:lnTo>
                  <a:lnTo>
                    <a:pt x="1027" y="681"/>
                  </a:lnTo>
                  <a:lnTo>
                    <a:pt x="1038" y="684"/>
                  </a:lnTo>
                  <a:lnTo>
                    <a:pt x="1047" y="689"/>
                  </a:lnTo>
                  <a:lnTo>
                    <a:pt x="1055" y="699"/>
                  </a:lnTo>
                  <a:lnTo>
                    <a:pt x="1062" y="709"/>
                  </a:lnTo>
                  <a:lnTo>
                    <a:pt x="1066" y="724"/>
                  </a:lnTo>
                  <a:lnTo>
                    <a:pt x="1069" y="743"/>
                  </a:lnTo>
                  <a:lnTo>
                    <a:pt x="1070" y="766"/>
                  </a:lnTo>
                  <a:lnTo>
                    <a:pt x="1067" y="794"/>
                  </a:lnTo>
                  <a:lnTo>
                    <a:pt x="1061" y="827"/>
                  </a:lnTo>
                  <a:lnTo>
                    <a:pt x="1051" y="864"/>
                  </a:lnTo>
                  <a:lnTo>
                    <a:pt x="1039" y="906"/>
                  </a:lnTo>
                  <a:lnTo>
                    <a:pt x="1026" y="940"/>
                  </a:lnTo>
                  <a:lnTo>
                    <a:pt x="1014" y="966"/>
                  </a:lnTo>
                  <a:lnTo>
                    <a:pt x="1003" y="987"/>
                  </a:lnTo>
                  <a:lnTo>
                    <a:pt x="992" y="1001"/>
                  </a:lnTo>
                  <a:lnTo>
                    <a:pt x="981" y="1012"/>
                  </a:lnTo>
                  <a:lnTo>
                    <a:pt x="970" y="1018"/>
                  </a:lnTo>
                  <a:lnTo>
                    <a:pt x="962" y="1020"/>
                  </a:lnTo>
                  <a:lnTo>
                    <a:pt x="953" y="1061"/>
                  </a:lnTo>
                  <a:lnTo>
                    <a:pt x="941" y="1101"/>
                  </a:lnTo>
                  <a:lnTo>
                    <a:pt x="923" y="1143"/>
                  </a:lnTo>
                  <a:lnTo>
                    <a:pt x="903" y="1183"/>
                  </a:lnTo>
                  <a:lnTo>
                    <a:pt x="878" y="1223"/>
                  </a:lnTo>
                  <a:lnTo>
                    <a:pt x="848" y="1262"/>
                  </a:lnTo>
                  <a:lnTo>
                    <a:pt x="816" y="1299"/>
                  </a:lnTo>
                  <a:lnTo>
                    <a:pt x="780" y="1332"/>
                  </a:lnTo>
                  <a:lnTo>
                    <a:pt x="739" y="1362"/>
                  </a:lnTo>
                  <a:lnTo>
                    <a:pt x="695" y="1388"/>
                  </a:lnTo>
                  <a:lnTo>
                    <a:pt x="649" y="1408"/>
                  </a:lnTo>
                  <a:lnTo>
                    <a:pt x="603" y="1421"/>
                  </a:lnTo>
                  <a:lnTo>
                    <a:pt x="558" y="1427"/>
                  </a:lnTo>
                  <a:lnTo>
                    <a:pt x="511" y="1428"/>
                  </a:lnTo>
                  <a:lnTo>
                    <a:pt x="465" y="1421"/>
                  </a:lnTo>
                  <a:lnTo>
                    <a:pt x="419" y="1408"/>
                  </a:lnTo>
                  <a:lnTo>
                    <a:pt x="372" y="1389"/>
                  </a:lnTo>
                  <a:lnTo>
                    <a:pt x="328" y="1363"/>
                  </a:lnTo>
                  <a:lnTo>
                    <a:pt x="287" y="1334"/>
                  </a:lnTo>
                  <a:lnTo>
                    <a:pt x="251" y="1300"/>
                  </a:lnTo>
                  <a:lnTo>
                    <a:pt x="219" y="1264"/>
                  </a:lnTo>
                  <a:lnTo>
                    <a:pt x="189" y="1225"/>
                  </a:lnTo>
                  <a:lnTo>
                    <a:pt x="165" y="1184"/>
                  </a:lnTo>
                  <a:lnTo>
                    <a:pt x="145" y="1144"/>
                  </a:lnTo>
                  <a:lnTo>
                    <a:pt x="127" y="1102"/>
                  </a:lnTo>
                  <a:lnTo>
                    <a:pt x="115" y="1061"/>
                  </a:lnTo>
                  <a:lnTo>
                    <a:pt x="107" y="1022"/>
                  </a:lnTo>
                  <a:lnTo>
                    <a:pt x="98" y="1019"/>
                  </a:lnTo>
                  <a:lnTo>
                    <a:pt x="88" y="1012"/>
                  </a:lnTo>
                  <a:lnTo>
                    <a:pt x="78" y="1003"/>
                  </a:lnTo>
                  <a:lnTo>
                    <a:pt x="66" y="988"/>
                  </a:lnTo>
                  <a:lnTo>
                    <a:pt x="55" y="966"/>
                  </a:lnTo>
                  <a:lnTo>
                    <a:pt x="43" y="941"/>
                  </a:lnTo>
                  <a:lnTo>
                    <a:pt x="31" y="907"/>
                  </a:lnTo>
                  <a:lnTo>
                    <a:pt x="19" y="866"/>
                  </a:lnTo>
                  <a:lnTo>
                    <a:pt x="8" y="828"/>
                  </a:lnTo>
                  <a:lnTo>
                    <a:pt x="2" y="794"/>
                  </a:lnTo>
                  <a:lnTo>
                    <a:pt x="0" y="767"/>
                  </a:lnTo>
                  <a:lnTo>
                    <a:pt x="0" y="744"/>
                  </a:lnTo>
                  <a:lnTo>
                    <a:pt x="2" y="726"/>
                  </a:lnTo>
                  <a:lnTo>
                    <a:pt x="8" y="711"/>
                  </a:lnTo>
                  <a:lnTo>
                    <a:pt x="15" y="700"/>
                  </a:lnTo>
                  <a:lnTo>
                    <a:pt x="23" y="691"/>
                  </a:lnTo>
                  <a:lnTo>
                    <a:pt x="32" y="685"/>
                  </a:lnTo>
                  <a:lnTo>
                    <a:pt x="41" y="683"/>
                  </a:lnTo>
                  <a:lnTo>
                    <a:pt x="52" y="681"/>
                  </a:lnTo>
                  <a:lnTo>
                    <a:pt x="63" y="681"/>
                  </a:lnTo>
                  <a:lnTo>
                    <a:pt x="52" y="648"/>
                  </a:lnTo>
                  <a:lnTo>
                    <a:pt x="45" y="614"/>
                  </a:lnTo>
                  <a:lnTo>
                    <a:pt x="36" y="557"/>
                  </a:lnTo>
                  <a:lnTo>
                    <a:pt x="32" y="504"/>
                  </a:lnTo>
                  <a:lnTo>
                    <a:pt x="35" y="450"/>
                  </a:lnTo>
                  <a:lnTo>
                    <a:pt x="44" y="399"/>
                  </a:lnTo>
                  <a:lnTo>
                    <a:pt x="58" y="354"/>
                  </a:lnTo>
                  <a:lnTo>
                    <a:pt x="74" y="313"/>
                  </a:lnTo>
                  <a:lnTo>
                    <a:pt x="94" y="275"/>
                  </a:lnTo>
                  <a:lnTo>
                    <a:pt x="117" y="238"/>
                  </a:lnTo>
                  <a:lnTo>
                    <a:pt x="142" y="206"/>
                  </a:lnTo>
                  <a:lnTo>
                    <a:pt x="170" y="177"/>
                  </a:lnTo>
                  <a:lnTo>
                    <a:pt x="207" y="142"/>
                  </a:lnTo>
                  <a:lnTo>
                    <a:pt x="246" y="109"/>
                  </a:lnTo>
                  <a:lnTo>
                    <a:pt x="286" y="81"/>
                  </a:lnTo>
                  <a:lnTo>
                    <a:pt x="321" y="58"/>
                  </a:lnTo>
                  <a:lnTo>
                    <a:pt x="359" y="38"/>
                  </a:lnTo>
                  <a:lnTo>
                    <a:pt x="399" y="22"/>
                  </a:lnTo>
                  <a:lnTo>
                    <a:pt x="431" y="12"/>
                  </a:lnTo>
                  <a:lnTo>
                    <a:pt x="466" y="6"/>
                  </a:lnTo>
                  <a:lnTo>
                    <a:pt x="503" y="2"/>
                  </a:lnTo>
                  <a:lnTo>
                    <a:pt x="5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Resim 3" descr="metin, işaret içeren bir resim&#10;&#10;Açıklama otomatik olarak oluşturuldu">
            <a:extLst>
              <a:ext uri="{FF2B5EF4-FFF2-40B4-BE49-F238E27FC236}">
                <a16:creationId xmlns:a16="http://schemas.microsoft.com/office/drawing/2014/main" id="{E2F748E8-9583-DCA1-DBE6-82E2BFD69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9" y="6115697"/>
            <a:ext cx="1556826" cy="38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3257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475F8E2-4921-401F-80F8-2D2A10F57CBC}"/>
              </a:ext>
            </a:extLst>
          </p:cNvPr>
          <p:cNvSpPr txBox="1"/>
          <p:nvPr/>
        </p:nvSpPr>
        <p:spPr>
          <a:xfrm>
            <a:off x="348793" y="114496"/>
            <a:ext cx="10435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sz="3600" b="1" dirty="0"/>
              <a:t>AB Üye Devletleri ve Programla ilişkili üçüncü ülkeler için Jean </a:t>
            </a:r>
            <a:r>
              <a:rPr lang="tr-TR" sz="3600" b="1" dirty="0" err="1"/>
              <a:t>Monnet</a:t>
            </a:r>
            <a:r>
              <a:rPr lang="tr-TR" sz="3600" b="1" dirty="0"/>
              <a:t> Modüllerinde Hibeler;</a:t>
            </a:r>
            <a:endParaRPr lang="tr-TR" sz="3600" b="1" dirty="0"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AA7BB3-BEC8-48C5-8F50-45597F9023CC}"/>
              </a:ext>
            </a:extLst>
          </p:cNvPr>
          <p:cNvGrpSpPr/>
          <p:nvPr/>
        </p:nvGrpSpPr>
        <p:grpSpPr>
          <a:xfrm>
            <a:off x="9526137" y="5868214"/>
            <a:ext cx="2665863" cy="606284"/>
            <a:chOff x="9526137" y="5685334"/>
            <a:chExt cx="2665863" cy="60628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578A51-D068-46E9-BE75-E5AF916666AE}"/>
                </a:ext>
              </a:extLst>
            </p:cNvPr>
            <p:cNvSpPr/>
            <p:nvPr/>
          </p:nvSpPr>
          <p:spPr>
            <a:xfrm>
              <a:off x="9526137" y="5685334"/>
              <a:ext cx="2665863" cy="606284"/>
            </a:xfrm>
            <a:prstGeom prst="rect">
              <a:avLst/>
            </a:prstGeom>
            <a:solidFill>
              <a:srgbClr val="003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5795EF-6805-4B66-A7CB-4E6002C79F10}"/>
                </a:ext>
              </a:extLst>
            </p:cNvPr>
            <p:cNvSpPr txBox="1"/>
            <p:nvPr/>
          </p:nvSpPr>
          <p:spPr>
            <a:xfrm>
              <a:off x="9658965" y="5751873"/>
              <a:ext cx="2400206" cy="38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4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erasmus</a:t>
              </a:r>
              <a:r>
                <a:rPr lang="tr-TR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@</a:t>
              </a:r>
              <a:r>
                <a:rPr lang="en-US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sakarya.edu.tr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3E0FB96-C905-417E-B5CA-2CA088D0379B}"/>
              </a:ext>
            </a:extLst>
          </p:cNvPr>
          <p:cNvSpPr txBox="1"/>
          <p:nvPr/>
        </p:nvSpPr>
        <p:spPr>
          <a:xfrm>
            <a:off x="235671" y="1874982"/>
            <a:ext cx="5599520" cy="1723549"/>
          </a:xfrm>
          <a:prstGeom prst="rect">
            <a:avLst/>
          </a:prstGeom>
          <a:solidFill>
            <a:srgbClr val="00377B"/>
          </a:solidFill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>
              <a:solidFill>
                <a:schemeClr val="bg1"/>
              </a:solidFill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/>
                </a:solidFill>
              </a:rPr>
              <a:t>Başvuru sahipleri, başvuruda aşağıdaki tablolarda belirtilen tek götürü tutarın önceden tanımlanmış miktarını talep etmelidir. Aşağıdaki tablolar, toplam öğretim saati sayısına karşılık gelen ülke başına toplam götürü tutarı göstermektedir. Tablodaki tutarlar, %75'lik eş finansman gömülü olduğundan, nihai AB katkısıdır.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tr-T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C7C090BE-1A25-4009-B019-B0F5442D5B6D}"/>
              </a:ext>
            </a:extLst>
          </p:cNvPr>
          <p:cNvSpPr/>
          <p:nvPr/>
        </p:nvSpPr>
        <p:spPr>
          <a:xfrm flipH="1">
            <a:off x="6319395" y="1805451"/>
            <a:ext cx="691215" cy="691215"/>
          </a:xfrm>
          <a:prstGeom prst="roundRect">
            <a:avLst>
              <a:gd name="adj" fmla="val 5056"/>
            </a:avLst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272"/>
          <p:cNvGrpSpPr>
            <a:grpSpLocks noChangeAspect="1"/>
          </p:cNvGrpSpPr>
          <p:nvPr/>
        </p:nvGrpSpPr>
        <p:grpSpPr bwMode="auto">
          <a:xfrm>
            <a:off x="6529664" y="2019017"/>
            <a:ext cx="270675" cy="264082"/>
            <a:chOff x="247" y="2734"/>
            <a:chExt cx="1478" cy="1442"/>
          </a:xfrm>
          <a:solidFill>
            <a:schemeClr val="bg1"/>
          </a:solidFill>
        </p:grpSpPr>
        <p:sp>
          <p:nvSpPr>
            <p:cNvPr id="58" name="Freeform 274"/>
            <p:cNvSpPr>
              <a:spLocks noEditPoints="1"/>
            </p:cNvSpPr>
            <p:nvPr/>
          </p:nvSpPr>
          <p:spPr bwMode="auto">
            <a:xfrm>
              <a:off x="569" y="2734"/>
              <a:ext cx="837" cy="773"/>
            </a:xfrm>
            <a:custGeom>
              <a:avLst/>
              <a:gdLst>
                <a:gd name="T0" fmla="*/ 808 w 2511"/>
                <a:gd name="T1" fmla="*/ 1185 h 2321"/>
                <a:gd name="T2" fmla="*/ 821 w 2511"/>
                <a:gd name="T3" fmla="*/ 1460 h 2321"/>
                <a:gd name="T4" fmla="*/ 831 w 2511"/>
                <a:gd name="T5" fmla="*/ 991 h 2321"/>
                <a:gd name="T6" fmla="*/ 1892 w 2511"/>
                <a:gd name="T7" fmla="*/ 1255 h 2321"/>
                <a:gd name="T8" fmla="*/ 2152 w 2511"/>
                <a:gd name="T9" fmla="*/ 1520 h 2321"/>
                <a:gd name="T10" fmla="*/ 2189 w 2511"/>
                <a:gd name="T11" fmla="*/ 1255 h 2321"/>
                <a:gd name="T12" fmla="*/ 2152 w 2511"/>
                <a:gd name="T13" fmla="*/ 990 h 2321"/>
                <a:gd name="T14" fmla="*/ 1678 w 2511"/>
                <a:gd name="T15" fmla="*/ 1520 h 2321"/>
                <a:gd name="T16" fmla="*/ 1704 w 2511"/>
                <a:gd name="T17" fmla="*/ 1255 h 2321"/>
                <a:gd name="T18" fmla="*/ 1678 w 2511"/>
                <a:gd name="T19" fmla="*/ 990 h 2321"/>
                <a:gd name="T20" fmla="*/ 328 w 2511"/>
                <a:gd name="T21" fmla="*/ 1119 h 2321"/>
                <a:gd name="T22" fmla="*/ 328 w 2511"/>
                <a:gd name="T23" fmla="*/ 1391 h 2321"/>
                <a:gd name="T24" fmla="*/ 627 w 2511"/>
                <a:gd name="T25" fmla="*/ 1437 h 2321"/>
                <a:gd name="T26" fmla="*/ 627 w 2511"/>
                <a:gd name="T27" fmla="*/ 1075 h 2321"/>
                <a:gd name="T28" fmla="*/ 815 w 2511"/>
                <a:gd name="T29" fmla="*/ 430 h 2321"/>
                <a:gd name="T30" fmla="*/ 572 w 2511"/>
                <a:gd name="T31" fmla="*/ 616 h 2321"/>
                <a:gd name="T32" fmla="*/ 683 w 2511"/>
                <a:gd name="T33" fmla="*/ 803 h 2321"/>
                <a:gd name="T34" fmla="*/ 810 w 2511"/>
                <a:gd name="T35" fmla="*/ 512 h 2321"/>
                <a:gd name="T36" fmla="*/ 1664 w 2511"/>
                <a:gd name="T37" fmla="*/ 450 h 2321"/>
                <a:gd name="T38" fmla="*/ 1799 w 2511"/>
                <a:gd name="T39" fmla="*/ 722 h 2321"/>
                <a:gd name="T40" fmla="*/ 1988 w 2511"/>
                <a:gd name="T41" fmla="*/ 674 h 2321"/>
                <a:gd name="T42" fmla="*/ 1762 w 2511"/>
                <a:gd name="T43" fmla="*/ 468 h 2321"/>
                <a:gd name="T44" fmla="*/ 1349 w 2511"/>
                <a:gd name="T45" fmla="*/ 803 h 2321"/>
                <a:gd name="T46" fmla="*/ 1530 w 2511"/>
                <a:gd name="T47" fmla="*/ 597 h 2321"/>
                <a:gd name="T48" fmla="*/ 1384 w 2511"/>
                <a:gd name="T49" fmla="*/ 398 h 2321"/>
                <a:gd name="T50" fmla="*/ 1089 w 2511"/>
                <a:gd name="T51" fmla="*/ 437 h 2321"/>
                <a:gd name="T52" fmla="*/ 944 w 2511"/>
                <a:gd name="T53" fmla="*/ 659 h 2321"/>
                <a:gd name="T54" fmla="*/ 1161 w 2511"/>
                <a:gd name="T55" fmla="*/ 359 h 2321"/>
                <a:gd name="T56" fmla="*/ 1556 w 2511"/>
                <a:gd name="T57" fmla="*/ 36 h 2321"/>
                <a:gd name="T58" fmla="*/ 1916 w 2511"/>
                <a:gd name="T59" fmla="*/ 188 h 2321"/>
                <a:gd name="T60" fmla="*/ 2208 w 2511"/>
                <a:gd name="T61" fmla="*/ 440 h 2321"/>
                <a:gd name="T62" fmla="*/ 2411 w 2511"/>
                <a:gd name="T63" fmla="*/ 768 h 2321"/>
                <a:gd name="T64" fmla="*/ 2505 w 2511"/>
                <a:gd name="T65" fmla="*/ 1153 h 2321"/>
                <a:gd name="T66" fmla="*/ 2474 w 2511"/>
                <a:gd name="T67" fmla="*/ 1554 h 2321"/>
                <a:gd name="T68" fmla="*/ 2326 w 2511"/>
                <a:gd name="T69" fmla="*/ 1909 h 2321"/>
                <a:gd name="T70" fmla="*/ 2082 w 2511"/>
                <a:gd name="T71" fmla="*/ 2200 h 2321"/>
                <a:gd name="T72" fmla="*/ 1906 w 2511"/>
                <a:gd name="T73" fmla="*/ 2218 h 2321"/>
                <a:gd name="T74" fmla="*/ 1820 w 2511"/>
                <a:gd name="T75" fmla="*/ 2076 h 2321"/>
                <a:gd name="T76" fmla="*/ 1889 w 2511"/>
                <a:gd name="T77" fmla="*/ 1943 h 2321"/>
                <a:gd name="T78" fmla="*/ 2072 w 2511"/>
                <a:gd name="T79" fmla="*/ 1709 h 2321"/>
                <a:gd name="T80" fmla="*/ 1740 w 2511"/>
                <a:gd name="T81" fmla="*/ 1925 h 2321"/>
                <a:gd name="T82" fmla="*/ 1612 w 2511"/>
                <a:gd name="T83" fmla="*/ 1908 h 2321"/>
                <a:gd name="T84" fmla="*/ 1582 w 2511"/>
                <a:gd name="T85" fmla="*/ 1822 h 2321"/>
                <a:gd name="T86" fmla="*/ 1349 w 2511"/>
                <a:gd name="T87" fmla="*/ 1807 h 2321"/>
                <a:gd name="T88" fmla="*/ 1186 w 2511"/>
                <a:gd name="T89" fmla="*/ 1805 h 2321"/>
                <a:gd name="T90" fmla="*/ 907 w 2511"/>
                <a:gd name="T91" fmla="*/ 1768 h 2321"/>
                <a:gd name="T92" fmla="*/ 854 w 2511"/>
                <a:gd name="T93" fmla="*/ 1947 h 2321"/>
                <a:gd name="T94" fmla="*/ 710 w 2511"/>
                <a:gd name="T95" fmla="*/ 1785 h 2321"/>
                <a:gd name="T96" fmla="*/ 523 w 2511"/>
                <a:gd name="T97" fmla="*/ 1836 h 2321"/>
                <a:gd name="T98" fmla="*/ 749 w 2511"/>
                <a:gd name="T99" fmla="*/ 2042 h 2321"/>
                <a:gd name="T100" fmla="*/ 611 w 2511"/>
                <a:gd name="T101" fmla="*/ 2260 h 2321"/>
                <a:gd name="T102" fmla="*/ 366 w 2511"/>
                <a:gd name="T103" fmla="*/ 2142 h 2321"/>
                <a:gd name="T104" fmla="*/ 140 w 2511"/>
                <a:gd name="T105" fmla="*/ 1831 h 2321"/>
                <a:gd name="T106" fmla="*/ 17 w 2511"/>
                <a:gd name="T107" fmla="*/ 1458 h 2321"/>
                <a:gd name="T108" fmla="*/ 17 w 2511"/>
                <a:gd name="T109" fmla="*/ 1052 h 2321"/>
                <a:gd name="T110" fmla="*/ 140 w 2511"/>
                <a:gd name="T111" fmla="*/ 679 h 2321"/>
                <a:gd name="T112" fmla="*/ 367 w 2511"/>
                <a:gd name="T113" fmla="*/ 368 h 2321"/>
                <a:gd name="T114" fmla="*/ 679 w 2511"/>
                <a:gd name="T115" fmla="*/ 141 h 2321"/>
                <a:gd name="T116" fmla="*/ 1052 w 2511"/>
                <a:gd name="T117" fmla="*/ 17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1" h="2321">
                  <a:moveTo>
                    <a:pt x="831" y="991"/>
                  </a:moveTo>
                  <a:lnTo>
                    <a:pt x="821" y="1053"/>
                  </a:lnTo>
                  <a:lnTo>
                    <a:pt x="812" y="1118"/>
                  </a:lnTo>
                  <a:lnTo>
                    <a:pt x="808" y="1185"/>
                  </a:lnTo>
                  <a:lnTo>
                    <a:pt x="806" y="1256"/>
                  </a:lnTo>
                  <a:lnTo>
                    <a:pt x="808" y="1326"/>
                  </a:lnTo>
                  <a:lnTo>
                    <a:pt x="812" y="1394"/>
                  </a:lnTo>
                  <a:lnTo>
                    <a:pt x="821" y="1460"/>
                  </a:lnTo>
                  <a:lnTo>
                    <a:pt x="831" y="1521"/>
                  </a:lnTo>
                  <a:lnTo>
                    <a:pt x="1161" y="1521"/>
                  </a:lnTo>
                  <a:lnTo>
                    <a:pt x="1161" y="991"/>
                  </a:lnTo>
                  <a:lnTo>
                    <a:pt x="831" y="991"/>
                  </a:lnTo>
                  <a:close/>
                  <a:moveTo>
                    <a:pt x="1871" y="990"/>
                  </a:moveTo>
                  <a:lnTo>
                    <a:pt x="1881" y="1075"/>
                  </a:lnTo>
                  <a:lnTo>
                    <a:pt x="1889" y="1162"/>
                  </a:lnTo>
                  <a:lnTo>
                    <a:pt x="1892" y="1255"/>
                  </a:lnTo>
                  <a:lnTo>
                    <a:pt x="1889" y="1348"/>
                  </a:lnTo>
                  <a:lnTo>
                    <a:pt x="1881" y="1435"/>
                  </a:lnTo>
                  <a:lnTo>
                    <a:pt x="1871" y="1520"/>
                  </a:lnTo>
                  <a:lnTo>
                    <a:pt x="2152" y="1520"/>
                  </a:lnTo>
                  <a:lnTo>
                    <a:pt x="2168" y="1457"/>
                  </a:lnTo>
                  <a:lnTo>
                    <a:pt x="2180" y="1391"/>
                  </a:lnTo>
                  <a:lnTo>
                    <a:pt x="2187" y="1324"/>
                  </a:lnTo>
                  <a:lnTo>
                    <a:pt x="2189" y="1255"/>
                  </a:lnTo>
                  <a:lnTo>
                    <a:pt x="2187" y="1186"/>
                  </a:lnTo>
                  <a:lnTo>
                    <a:pt x="2180" y="1119"/>
                  </a:lnTo>
                  <a:lnTo>
                    <a:pt x="2168" y="1055"/>
                  </a:lnTo>
                  <a:lnTo>
                    <a:pt x="2152" y="990"/>
                  </a:lnTo>
                  <a:lnTo>
                    <a:pt x="1871" y="990"/>
                  </a:lnTo>
                  <a:close/>
                  <a:moveTo>
                    <a:pt x="1349" y="990"/>
                  </a:moveTo>
                  <a:lnTo>
                    <a:pt x="1349" y="1520"/>
                  </a:lnTo>
                  <a:lnTo>
                    <a:pt x="1678" y="1520"/>
                  </a:lnTo>
                  <a:lnTo>
                    <a:pt x="1689" y="1458"/>
                  </a:lnTo>
                  <a:lnTo>
                    <a:pt x="1697" y="1394"/>
                  </a:lnTo>
                  <a:lnTo>
                    <a:pt x="1701" y="1325"/>
                  </a:lnTo>
                  <a:lnTo>
                    <a:pt x="1704" y="1255"/>
                  </a:lnTo>
                  <a:lnTo>
                    <a:pt x="1701" y="1185"/>
                  </a:lnTo>
                  <a:lnTo>
                    <a:pt x="1697" y="1118"/>
                  </a:lnTo>
                  <a:lnTo>
                    <a:pt x="1689" y="1052"/>
                  </a:lnTo>
                  <a:lnTo>
                    <a:pt x="1678" y="990"/>
                  </a:lnTo>
                  <a:lnTo>
                    <a:pt x="1349" y="990"/>
                  </a:lnTo>
                  <a:close/>
                  <a:moveTo>
                    <a:pt x="358" y="990"/>
                  </a:moveTo>
                  <a:lnTo>
                    <a:pt x="341" y="1055"/>
                  </a:lnTo>
                  <a:lnTo>
                    <a:pt x="328" y="1119"/>
                  </a:lnTo>
                  <a:lnTo>
                    <a:pt x="322" y="1186"/>
                  </a:lnTo>
                  <a:lnTo>
                    <a:pt x="319" y="1255"/>
                  </a:lnTo>
                  <a:lnTo>
                    <a:pt x="322" y="1324"/>
                  </a:lnTo>
                  <a:lnTo>
                    <a:pt x="328" y="1391"/>
                  </a:lnTo>
                  <a:lnTo>
                    <a:pt x="341" y="1457"/>
                  </a:lnTo>
                  <a:lnTo>
                    <a:pt x="358" y="1520"/>
                  </a:lnTo>
                  <a:lnTo>
                    <a:pt x="639" y="1520"/>
                  </a:lnTo>
                  <a:lnTo>
                    <a:pt x="627" y="1437"/>
                  </a:lnTo>
                  <a:lnTo>
                    <a:pt x="619" y="1348"/>
                  </a:lnTo>
                  <a:lnTo>
                    <a:pt x="616" y="1255"/>
                  </a:lnTo>
                  <a:lnTo>
                    <a:pt x="619" y="1162"/>
                  </a:lnTo>
                  <a:lnTo>
                    <a:pt x="627" y="1075"/>
                  </a:lnTo>
                  <a:lnTo>
                    <a:pt x="639" y="990"/>
                  </a:lnTo>
                  <a:lnTo>
                    <a:pt x="358" y="990"/>
                  </a:lnTo>
                  <a:close/>
                  <a:moveTo>
                    <a:pt x="884" y="397"/>
                  </a:moveTo>
                  <a:lnTo>
                    <a:pt x="815" y="430"/>
                  </a:lnTo>
                  <a:lnTo>
                    <a:pt x="748" y="469"/>
                  </a:lnTo>
                  <a:lnTo>
                    <a:pt x="686" y="514"/>
                  </a:lnTo>
                  <a:lnTo>
                    <a:pt x="627" y="562"/>
                  </a:lnTo>
                  <a:lnTo>
                    <a:pt x="572" y="616"/>
                  </a:lnTo>
                  <a:lnTo>
                    <a:pt x="522" y="675"/>
                  </a:lnTo>
                  <a:lnTo>
                    <a:pt x="476" y="737"/>
                  </a:lnTo>
                  <a:lnTo>
                    <a:pt x="436" y="803"/>
                  </a:lnTo>
                  <a:lnTo>
                    <a:pt x="683" y="803"/>
                  </a:lnTo>
                  <a:lnTo>
                    <a:pt x="710" y="722"/>
                  </a:lnTo>
                  <a:lnTo>
                    <a:pt x="741" y="648"/>
                  </a:lnTo>
                  <a:lnTo>
                    <a:pt x="775" y="577"/>
                  </a:lnTo>
                  <a:lnTo>
                    <a:pt x="810" y="512"/>
                  </a:lnTo>
                  <a:lnTo>
                    <a:pt x="846" y="452"/>
                  </a:lnTo>
                  <a:lnTo>
                    <a:pt x="884" y="397"/>
                  </a:lnTo>
                  <a:close/>
                  <a:moveTo>
                    <a:pt x="1626" y="395"/>
                  </a:moveTo>
                  <a:lnTo>
                    <a:pt x="1664" y="450"/>
                  </a:lnTo>
                  <a:lnTo>
                    <a:pt x="1700" y="511"/>
                  </a:lnTo>
                  <a:lnTo>
                    <a:pt x="1735" y="577"/>
                  </a:lnTo>
                  <a:lnTo>
                    <a:pt x="1768" y="647"/>
                  </a:lnTo>
                  <a:lnTo>
                    <a:pt x="1799" y="722"/>
                  </a:lnTo>
                  <a:lnTo>
                    <a:pt x="1826" y="802"/>
                  </a:lnTo>
                  <a:lnTo>
                    <a:pt x="2074" y="802"/>
                  </a:lnTo>
                  <a:lnTo>
                    <a:pt x="2033" y="736"/>
                  </a:lnTo>
                  <a:lnTo>
                    <a:pt x="1988" y="674"/>
                  </a:lnTo>
                  <a:lnTo>
                    <a:pt x="1938" y="616"/>
                  </a:lnTo>
                  <a:lnTo>
                    <a:pt x="1883" y="562"/>
                  </a:lnTo>
                  <a:lnTo>
                    <a:pt x="1824" y="514"/>
                  </a:lnTo>
                  <a:lnTo>
                    <a:pt x="1762" y="468"/>
                  </a:lnTo>
                  <a:lnTo>
                    <a:pt x="1695" y="429"/>
                  </a:lnTo>
                  <a:lnTo>
                    <a:pt x="1626" y="395"/>
                  </a:lnTo>
                  <a:close/>
                  <a:moveTo>
                    <a:pt x="1349" y="360"/>
                  </a:moveTo>
                  <a:lnTo>
                    <a:pt x="1349" y="803"/>
                  </a:lnTo>
                  <a:lnTo>
                    <a:pt x="1627" y="803"/>
                  </a:lnTo>
                  <a:lnTo>
                    <a:pt x="1598" y="729"/>
                  </a:lnTo>
                  <a:lnTo>
                    <a:pt x="1565" y="660"/>
                  </a:lnTo>
                  <a:lnTo>
                    <a:pt x="1530" y="597"/>
                  </a:lnTo>
                  <a:lnTo>
                    <a:pt x="1494" y="539"/>
                  </a:lnTo>
                  <a:lnTo>
                    <a:pt x="1457" y="487"/>
                  </a:lnTo>
                  <a:lnTo>
                    <a:pt x="1420" y="440"/>
                  </a:lnTo>
                  <a:lnTo>
                    <a:pt x="1384" y="398"/>
                  </a:lnTo>
                  <a:lnTo>
                    <a:pt x="1349" y="360"/>
                  </a:lnTo>
                  <a:close/>
                  <a:moveTo>
                    <a:pt x="1161" y="359"/>
                  </a:moveTo>
                  <a:lnTo>
                    <a:pt x="1126" y="395"/>
                  </a:lnTo>
                  <a:lnTo>
                    <a:pt x="1089" y="437"/>
                  </a:lnTo>
                  <a:lnTo>
                    <a:pt x="1052" y="485"/>
                  </a:lnTo>
                  <a:lnTo>
                    <a:pt x="1016" y="538"/>
                  </a:lnTo>
                  <a:lnTo>
                    <a:pt x="978" y="596"/>
                  </a:lnTo>
                  <a:lnTo>
                    <a:pt x="944" y="659"/>
                  </a:lnTo>
                  <a:lnTo>
                    <a:pt x="911" y="728"/>
                  </a:lnTo>
                  <a:lnTo>
                    <a:pt x="881" y="802"/>
                  </a:lnTo>
                  <a:lnTo>
                    <a:pt x="1161" y="802"/>
                  </a:lnTo>
                  <a:lnTo>
                    <a:pt x="1161" y="359"/>
                  </a:lnTo>
                  <a:close/>
                  <a:moveTo>
                    <a:pt x="1255" y="0"/>
                  </a:moveTo>
                  <a:lnTo>
                    <a:pt x="1358" y="4"/>
                  </a:lnTo>
                  <a:lnTo>
                    <a:pt x="1458" y="17"/>
                  </a:lnTo>
                  <a:lnTo>
                    <a:pt x="1556" y="36"/>
                  </a:lnTo>
                  <a:lnTo>
                    <a:pt x="1651" y="64"/>
                  </a:lnTo>
                  <a:lnTo>
                    <a:pt x="1743" y="99"/>
                  </a:lnTo>
                  <a:lnTo>
                    <a:pt x="1832" y="141"/>
                  </a:lnTo>
                  <a:lnTo>
                    <a:pt x="1916" y="188"/>
                  </a:lnTo>
                  <a:lnTo>
                    <a:pt x="1996" y="243"/>
                  </a:lnTo>
                  <a:lnTo>
                    <a:pt x="2071" y="302"/>
                  </a:lnTo>
                  <a:lnTo>
                    <a:pt x="2142" y="368"/>
                  </a:lnTo>
                  <a:lnTo>
                    <a:pt x="2208" y="440"/>
                  </a:lnTo>
                  <a:lnTo>
                    <a:pt x="2267" y="515"/>
                  </a:lnTo>
                  <a:lnTo>
                    <a:pt x="2322" y="596"/>
                  </a:lnTo>
                  <a:lnTo>
                    <a:pt x="2369" y="679"/>
                  </a:lnTo>
                  <a:lnTo>
                    <a:pt x="2411" y="768"/>
                  </a:lnTo>
                  <a:lnTo>
                    <a:pt x="2446" y="859"/>
                  </a:lnTo>
                  <a:lnTo>
                    <a:pt x="2473" y="955"/>
                  </a:lnTo>
                  <a:lnTo>
                    <a:pt x="2493" y="1053"/>
                  </a:lnTo>
                  <a:lnTo>
                    <a:pt x="2505" y="1153"/>
                  </a:lnTo>
                  <a:lnTo>
                    <a:pt x="2511" y="1256"/>
                  </a:lnTo>
                  <a:lnTo>
                    <a:pt x="2505" y="1357"/>
                  </a:lnTo>
                  <a:lnTo>
                    <a:pt x="2495" y="1457"/>
                  </a:lnTo>
                  <a:lnTo>
                    <a:pt x="2474" y="1554"/>
                  </a:lnTo>
                  <a:lnTo>
                    <a:pt x="2447" y="1647"/>
                  </a:lnTo>
                  <a:lnTo>
                    <a:pt x="2414" y="1738"/>
                  </a:lnTo>
                  <a:lnTo>
                    <a:pt x="2374" y="1826"/>
                  </a:lnTo>
                  <a:lnTo>
                    <a:pt x="2326" y="1909"/>
                  </a:lnTo>
                  <a:lnTo>
                    <a:pt x="2274" y="1988"/>
                  </a:lnTo>
                  <a:lnTo>
                    <a:pt x="2215" y="2064"/>
                  </a:lnTo>
                  <a:lnTo>
                    <a:pt x="2152" y="2134"/>
                  </a:lnTo>
                  <a:lnTo>
                    <a:pt x="2082" y="2200"/>
                  </a:lnTo>
                  <a:lnTo>
                    <a:pt x="2009" y="2259"/>
                  </a:lnTo>
                  <a:lnTo>
                    <a:pt x="1930" y="2314"/>
                  </a:lnTo>
                  <a:lnTo>
                    <a:pt x="1919" y="2264"/>
                  </a:lnTo>
                  <a:lnTo>
                    <a:pt x="1906" y="2218"/>
                  </a:lnTo>
                  <a:lnTo>
                    <a:pt x="1888" y="2175"/>
                  </a:lnTo>
                  <a:lnTo>
                    <a:pt x="1867" y="2136"/>
                  </a:lnTo>
                  <a:lnTo>
                    <a:pt x="1842" y="2101"/>
                  </a:lnTo>
                  <a:lnTo>
                    <a:pt x="1820" y="2076"/>
                  </a:lnTo>
                  <a:lnTo>
                    <a:pt x="1797" y="2053"/>
                  </a:lnTo>
                  <a:lnTo>
                    <a:pt x="1771" y="2034"/>
                  </a:lnTo>
                  <a:lnTo>
                    <a:pt x="1832" y="1990"/>
                  </a:lnTo>
                  <a:lnTo>
                    <a:pt x="1889" y="1943"/>
                  </a:lnTo>
                  <a:lnTo>
                    <a:pt x="1942" y="1890"/>
                  </a:lnTo>
                  <a:lnTo>
                    <a:pt x="1990" y="1834"/>
                  </a:lnTo>
                  <a:lnTo>
                    <a:pt x="2033" y="1773"/>
                  </a:lnTo>
                  <a:lnTo>
                    <a:pt x="2072" y="1709"/>
                  </a:lnTo>
                  <a:lnTo>
                    <a:pt x="1825" y="1709"/>
                  </a:lnTo>
                  <a:lnTo>
                    <a:pt x="1799" y="1785"/>
                  </a:lnTo>
                  <a:lnTo>
                    <a:pt x="1771" y="1857"/>
                  </a:lnTo>
                  <a:lnTo>
                    <a:pt x="1740" y="1925"/>
                  </a:lnTo>
                  <a:lnTo>
                    <a:pt x="1707" y="1987"/>
                  </a:lnTo>
                  <a:lnTo>
                    <a:pt x="1681" y="1961"/>
                  </a:lnTo>
                  <a:lnTo>
                    <a:pt x="1649" y="1935"/>
                  </a:lnTo>
                  <a:lnTo>
                    <a:pt x="1612" y="1908"/>
                  </a:lnTo>
                  <a:lnTo>
                    <a:pt x="1571" y="1881"/>
                  </a:lnTo>
                  <a:lnTo>
                    <a:pt x="1563" y="1877"/>
                  </a:lnTo>
                  <a:lnTo>
                    <a:pt x="1555" y="1873"/>
                  </a:lnTo>
                  <a:lnTo>
                    <a:pt x="1582" y="1822"/>
                  </a:lnTo>
                  <a:lnTo>
                    <a:pt x="1606" y="1768"/>
                  </a:lnTo>
                  <a:lnTo>
                    <a:pt x="1629" y="1710"/>
                  </a:lnTo>
                  <a:lnTo>
                    <a:pt x="1349" y="1710"/>
                  </a:lnTo>
                  <a:lnTo>
                    <a:pt x="1349" y="1807"/>
                  </a:lnTo>
                  <a:lnTo>
                    <a:pt x="1309" y="1803"/>
                  </a:lnTo>
                  <a:lnTo>
                    <a:pt x="1267" y="1801"/>
                  </a:lnTo>
                  <a:lnTo>
                    <a:pt x="1210" y="1804"/>
                  </a:lnTo>
                  <a:lnTo>
                    <a:pt x="1186" y="1805"/>
                  </a:lnTo>
                  <a:lnTo>
                    <a:pt x="1161" y="1808"/>
                  </a:lnTo>
                  <a:lnTo>
                    <a:pt x="1161" y="1709"/>
                  </a:lnTo>
                  <a:lnTo>
                    <a:pt x="882" y="1709"/>
                  </a:lnTo>
                  <a:lnTo>
                    <a:pt x="907" y="1768"/>
                  </a:lnTo>
                  <a:lnTo>
                    <a:pt x="932" y="1824"/>
                  </a:lnTo>
                  <a:lnTo>
                    <a:pt x="959" y="1877"/>
                  </a:lnTo>
                  <a:lnTo>
                    <a:pt x="907" y="1910"/>
                  </a:lnTo>
                  <a:lnTo>
                    <a:pt x="854" y="1947"/>
                  </a:lnTo>
                  <a:lnTo>
                    <a:pt x="804" y="1988"/>
                  </a:lnTo>
                  <a:lnTo>
                    <a:pt x="771" y="1925"/>
                  </a:lnTo>
                  <a:lnTo>
                    <a:pt x="740" y="1858"/>
                  </a:lnTo>
                  <a:lnTo>
                    <a:pt x="710" y="1785"/>
                  </a:lnTo>
                  <a:lnTo>
                    <a:pt x="685" y="1709"/>
                  </a:lnTo>
                  <a:lnTo>
                    <a:pt x="437" y="1709"/>
                  </a:lnTo>
                  <a:lnTo>
                    <a:pt x="478" y="1774"/>
                  </a:lnTo>
                  <a:lnTo>
                    <a:pt x="523" y="1836"/>
                  </a:lnTo>
                  <a:lnTo>
                    <a:pt x="573" y="1894"/>
                  </a:lnTo>
                  <a:lnTo>
                    <a:pt x="628" y="1948"/>
                  </a:lnTo>
                  <a:lnTo>
                    <a:pt x="687" y="1998"/>
                  </a:lnTo>
                  <a:lnTo>
                    <a:pt x="749" y="2042"/>
                  </a:lnTo>
                  <a:lnTo>
                    <a:pt x="706" y="2093"/>
                  </a:lnTo>
                  <a:lnTo>
                    <a:pt x="669" y="2147"/>
                  </a:lnTo>
                  <a:lnTo>
                    <a:pt x="636" y="2202"/>
                  </a:lnTo>
                  <a:lnTo>
                    <a:pt x="611" y="2260"/>
                  </a:lnTo>
                  <a:lnTo>
                    <a:pt x="592" y="2321"/>
                  </a:lnTo>
                  <a:lnTo>
                    <a:pt x="513" y="2267"/>
                  </a:lnTo>
                  <a:lnTo>
                    <a:pt x="437" y="2206"/>
                  </a:lnTo>
                  <a:lnTo>
                    <a:pt x="366" y="2142"/>
                  </a:lnTo>
                  <a:lnTo>
                    <a:pt x="302" y="2070"/>
                  </a:lnTo>
                  <a:lnTo>
                    <a:pt x="241" y="1995"/>
                  </a:lnTo>
                  <a:lnTo>
                    <a:pt x="187" y="1916"/>
                  </a:lnTo>
                  <a:lnTo>
                    <a:pt x="140" y="1831"/>
                  </a:lnTo>
                  <a:lnTo>
                    <a:pt x="99" y="1744"/>
                  </a:lnTo>
                  <a:lnTo>
                    <a:pt x="64" y="1651"/>
                  </a:lnTo>
                  <a:lnTo>
                    <a:pt x="37" y="1556"/>
                  </a:lnTo>
                  <a:lnTo>
                    <a:pt x="17" y="1458"/>
                  </a:lnTo>
                  <a:lnTo>
                    <a:pt x="4" y="1359"/>
                  </a:lnTo>
                  <a:lnTo>
                    <a:pt x="0" y="1256"/>
                  </a:lnTo>
                  <a:lnTo>
                    <a:pt x="4" y="1153"/>
                  </a:lnTo>
                  <a:lnTo>
                    <a:pt x="17" y="1052"/>
                  </a:lnTo>
                  <a:lnTo>
                    <a:pt x="37" y="955"/>
                  </a:lnTo>
                  <a:lnTo>
                    <a:pt x="64" y="859"/>
                  </a:lnTo>
                  <a:lnTo>
                    <a:pt x="99" y="768"/>
                  </a:lnTo>
                  <a:lnTo>
                    <a:pt x="140" y="679"/>
                  </a:lnTo>
                  <a:lnTo>
                    <a:pt x="189" y="594"/>
                  </a:lnTo>
                  <a:lnTo>
                    <a:pt x="242" y="515"/>
                  </a:lnTo>
                  <a:lnTo>
                    <a:pt x="303" y="438"/>
                  </a:lnTo>
                  <a:lnTo>
                    <a:pt x="367" y="368"/>
                  </a:lnTo>
                  <a:lnTo>
                    <a:pt x="439" y="302"/>
                  </a:lnTo>
                  <a:lnTo>
                    <a:pt x="514" y="243"/>
                  </a:lnTo>
                  <a:lnTo>
                    <a:pt x="595" y="188"/>
                  </a:lnTo>
                  <a:lnTo>
                    <a:pt x="679" y="141"/>
                  </a:lnTo>
                  <a:lnTo>
                    <a:pt x="767" y="99"/>
                  </a:lnTo>
                  <a:lnTo>
                    <a:pt x="858" y="64"/>
                  </a:lnTo>
                  <a:lnTo>
                    <a:pt x="954" y="36"/>
                  </a:lnTo>
                  <a:lnTo>
                    <a:pt x="1052" y="17"/>
                  </a:lnTo>
                  <a:lnTo>
                    <a:pt x="1153" y="4"/>
                  </a:lnTo>
                  <a:lnTo>
                    <a:pt x="1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75"/>
            <p:cNvSpPr>
              <a:spLocks/>
            </p:cNvSpPr>
            <p:nvPr/>
          </p:nvSpPr>
          <p:spPr bwMode="auto">
            <a:xfrm>
              <a:off x="247" y="3862"/>
              <a:ext cx="1478" cy="314"/>
            </a:xfrm>
            <a:custGeom>
              <a:avLst/>
              <a:gdLst>
                <a:gd name="T0" fmla="*/ 2165 w 4433"/>
                <a:gd name="T1" fmla="*/ 446 h 941"/>
                <a:gd name="T2" fmla="*/ 2091 w 4433"/>
                <a:gd name="T3" fmla="*/ 310 h 941"/>
                <a:gd name="T4" fmla="*/ 2087 w 4433"/>
                <a:gd name="T5" fmla="*/ 225 h 941"/>
                <a:gd name="T6" fmla="*/ 2126 w 4433"/>
                <a:gd name="T7" fmla="*/ 179 h 941"/>
                <a:gd name="T8" fmla="*/ 2178 w 4433"/>
                <a:gd name="T9" fmla="*/ 161 h 941"/>
                <a:gd name="T10" fmla="*/ 2216 w 4433"/>
                <a:gd name="T11" fmla="*/ 158 h 941"/>
                <a:gd name="T12" fmla="*/ 2247 w 4433"/>
                <a:gd name="T13" fmla="*/ 159 h 941"/>
                <a:gd name="T14" fmla="*/ 2298 w 4433"/>
                <a:gd name="T15" fmla="*/ 173 h 941"/>
                <a:gd name="T16" fmla="*/ 2342 w 4433"/>
                <a:gd name="T17" fmla="*/ 210 h 941"/>
                <a:gd name="T18" fmla="*/ 2352 w 4433"/>
                <a:gd name="T19" fmla="*/ 284 h 941"/>
                <a:gd name="T20" fmla="*/ 2298 w 4433"/>
                <a:gd name="T21" fmla="*/ 407 h 941"/>
                <a:gd name="T22" fmla="*/ 2576 w 4433"/>
                <a:gd name="T23" fmla="*/ 0 h 941"/>
                <a:gd name="T24" fmla="*/ 2623 w 4433"/>
                <a:gd name="T25" fmla="*/ 29 h 941"/>
                <a:gd name="T26" fmla="*/ 2760 w 4433"/>
                <a:gd name="T27" fmla="*/ 101 h 941"/>
                <a:gd name="T28" fmla="*/ 2973 w 4433"/>
                <a:gd name="T29" fmla="*/ 193 h 941"/>
                <a:gd name="T30" fmla="*/ 3126 w 4433"/>
                <a:gd name="T31" fmla="*/ 235 h 941"/>
                <a:gd name="T32" fmla="*/ 3240 w 4433"/>
                <a:gd name="T33" fmla="*/ 175 h 941"/>
                <a:gd name="T34" fmla="*/ 3281 w 4433"/>
                <a:gd name="T35" fmla="*/ 151 h 941"/>
                <a:gd name="T36" fmla="*/ 3512 w 4433"/>
                <a:gd name="T37" fmla="*/ 489 h 941"/>
                <a:gd name="T38" fmla="*/ 3468 w 4433"/>
                <a:gd name="T39" fmla="*/ 379 h 941"/>
                <a:gd name="T40" fmla="*/ 3484 w 4433"/>
                <a:gd name="T41" fmla="*/ 317 h 941"/>
                <a:gd name="T42" fmla="*/ 3531 w 4433"/>
                <a:gd name="T43" fmla="*/ 290 h 941"/>
                <a:gd name="T44" fmla="*/ 3574 w 4433"/>
                <a:gd name="T45" fmla="*/ 283 h 941"/>
                <a:gd name="T46" fmla="*/ 3598 w 4433"/>
                <a:gd name="T47" fmla="*/ 283 h 941"/>
                <a:gd name="T48" fmla="*/ 3645 w 4433"/>
                <a:gd name="T49" fmla="*/ 294 h 941"/>
                <a:gd name="T50" fmla="*/ 3687 w 4433"/>
                <a:gd name="T51" fmla="*/ 329 h 941"/>
                <a:gd name="T52" fmla="*/ 3692 w 4433"/>
                <a:gd name="T53" fmla="*/ 401 h 941"/>
                <a:gd name="T54" fmla="*/ 3628 w 4433"/>
                <a:gd name="T55" fmla="*/ 525 h 941"/>
                <a:gd name="T56" fmla="*/ 3884 w 4433"/>
                <a:gd name="T57" fmla="*/ 152 h 941"/>
                <a:gd name="T58" fmla="*/ 3956 w 4433"/>
                <a:gd name="T59" fmla="*/ 193 h 941"/>
                <a:gd name="T60" fmla="*/ 4110 w 4433"/>
                <a:gd name="T61" fmla="*/ 268 h 941"/>
                <a:gd name="T62" fmla="*/ 4300 w 4433"/>
                <a:gd name="T63" fmla="*/ 354 h 941"/>
                <a:gd name="T64" fmla="*/ 4398 w 4433"/>
                <a:gd name="T65" fmla="*/ 482 h 941"/>
                <a:gd name="T66" fmla="*/ 4429 w 4433"/>
                <a:gd name="T67" fmla="*/ 676 h 941"/>
                <a:gd name="T68" fmla="*/ 4433 w 4433"/>
                <a:gd name="T69" fmla="*/ 941 h 941"/>
                <a:gd name="T70" fmla="*/ 3 w 4433"/>
                <a:gd name="T71" fmla="*/ 735 h 941"/>
                <a:gd name="T72" fmla="*/ 26 w 4433"/>
                <a:gd name="T73" fmla="*/ 525 h 941"/>
                <a:gd name="T74" fmla="*/ 104 w 4433"/>
                <a:gd name="T75" fmla="*/ 381 h 941"/>
                <a:gd name="T76" fmla="*/ 276 w 4433"/>
                <a:gd name="T77" fmla="*/ 291 h 941"/>
                <a:gd name="T78" fmla="*/ 449 w 4433"/>
                <a:gd name="T79" fmla="*/ 210 h 941"/>
                <a:gd name="T80" fmla="*/ 542 w 4433"/>
                <a:gd name="T81" fmla="*/ 158 h 941"/>
                <a:gd name="T82" fmla="*/ 737 w 4433"/>
                <a:gd name="T83" fmla="*/ 730 h 941"/>
                <a:gd name="T84" fmla="*/ 753 w 4433"/>
                <a:gd name="T85" fmla="*/ 427 h 941"/>
                <a:gd name="T86" fmla="*/ 744 w 4433"/>
                <a:gd name="T87" fmla="*/ 344 h 941"/>
                <a:gd name="T88" fmla="*/ 778 w 4433"/>
                <a:gd name="T89" fmla="*/ 301 h 941"/>
                <a:gd name="T90" fmla="*/ 827 w 4433"/>
                <a:gd name="T91" fmla="*/ 284 h 941"/>
                <a:gd name="T92" fmla="*/ 856 w 4433"/>
                <a:gd name="T93" fmla="*/ 283 h 941"/>
                <a:gd name="T94" fmla="*/ 894 w 4433"/>
                <a:gd name="T95" fmla="*/ 287 h 941"/>
                <a:gd name="T96" fmla="*/ 943 w 4433"/>
                <a:gd name="T97" fmla="*/ 307 h 941"/>
                <a:gd name="T98" fmla="*/ 969 w 4433"/>
                <a:gd name="T99" fmla="*/ 360 h 941"/>
                <a:gd name="T100" fmla="*/ 944 w 4433"/>
                <a:gd name="T101" fmla="*/ 457 h 941"/>
                <a:gd name="T102" fmla="*/ 994 w 4433"/>
                <a:gd name="T103" fmla="*/ 661 h 941"/>
                <a:gd name="T104" fmla="*/ 1178 w 4433"/>
                <a:gd name="T105" fmla="*/ 165 h 941"/>
                <a:gd name="T106" fmla="*/ 1275 w 4433"/>
                <a:gd name="T107" fmla="*/ 218 h 941"/>
                <a:gd name="T108" fmla="*/ 1420 w 4433"/>
                <a:gd name="T109" fmla="*/ 210 h 941"/>
                <a:gd name="T110" fmla="*/ 1630 w 4433"/>
                <a:gd name="T111" fmla="*/ 123 h 941"/>
                <a:gd name="T112" fmla="*/ 1786 w 4433"/>
                <a:gd name="T113" fmla="*/ 44 h 941"/>
                <a:gd name="T114" fmla="*/ 1857 w 4433"/>
                <a:gd name="T115" fmla="*/ 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3" h="941">
                  <a:moveTo>
                    <a:pt x="1861" y="0"/>
                  </a:moveTo>
                  <a:lnTo>
                    <a:pt x="2052" y="607"/>
                  </a:lnTo>
                  <a:lnTo>
                    <a:pt x="2079" y="689"/>
                  </a:lnTo>
                  <a:lnTo>
                    <a:pt x="2165" y="446"/>
                  </a:lnTo>
                  <a:lnTo>
                    <a:pt x="2138" y="407"/>
                  </a:lnTo>
                  <a:lnTo>
                    <a:pt x="2116" y="370"/>
                  </a:lnTo>
                  <a:lnTo>
                    <a:pt x="2102" y="340"/>
                  </a:lnTo>
                  <a:lnTo>
                    <a:pt x="2091" y="310"/>
                  </a:lnTo>
                  <a:lnTo>
                    <a:pt x="2084" y="284"/>
                  </a:lnTo>
                  <a:lnTo>
                    <a:pt x="2081" y="263"/>
                  </a:lnTo>
                  <a:lnTo>
                    <a:pt x="2083" y="243"/>
                  </a:lnTo>
                  <a:lnTo>
                    <a:pt x="2087" y="225"/>
                  </a:lnTo>
                  <a:lnTo>
                    <a:pt x="2093" y="210"/>
                  </a:lnTo>
                  <a:lnTo>
                    <a:pt x="2103" y="198"/>
                  </a:lnTo>
                  <a:lnTo>
                    <a:pt x="2114" y="187"/>
                  </a:lnTo>
                  <a:lnTo>
                    <a:pt x="2126" y="179"/>
                  </a:lnTo>
                  <a:lnTo>
                    <a:pt x="2138" y="173"/>
                  </a:lnTo>
                  <a:lnTo>
                    <a:pt x="2151" y="167"/>
                  </a:lnTo>
                  <a:lnTo>
                    <a:pt x="2165" y="163"/>
                  </a:lnTo>
                  <a:lnTo>
                    <a:pt x="2178" y="161"/>
                  </a:lnTo>
                  <a:lnTo>
                    <a:pt x="2190" y="159"/>
                  </a:lnTo>
                  <a:lnTo>
                    <a:pt x="2201" y="158"/>
                  </a:lnTo>
                  <a:lnTo>
                    <a:pt x="2209" y="158"/>
                  </a:lnTo>
                  <a:lnTo>
                    <a:pt x="2216" y="158"/>
                  </a:lnTo>
                  <a:lnTo>
                    <a:pt x="2220" y="158"/>
                  </a:lnTo>
                  <a:lnTo>
                    <a:pt x="2227" y="158"/>
                  </a:lnTo>
                  <a:lnTo>
                    <a:pt x="2236" y="158"/>
                  </a:lnTo>
                  <a:lnTo>
                    <a:pt x="2247" y="159"/>
                  </a:lnTo>
                  <a:lnTo>
                    <a:pt x="2259" y="161"/>
                  </a:lnTo>
                  <a:lnTo>
                    <a:pt x="2271" y="163"/>
                  </a:lnTo>
                  <a:lnTo>
                    <a:pt x="2284" y="167"/>
                  </a:lnTo>
                  <a:lnTo>
                    <a:pt x="2298" y="173"/>
                  </a:lnTo>
                  <a:lnTo>
                    <a:pt x="2311" y="179"/>
                  </a:lnTo>
                  <a:lnTo>
                    <a:pt x="2323" y="187"/>
                  </a:lnTo>
                  <a:lnTo>
                    <a:pt x="2334" y="198"/>
                  </a:lnTo>
                  <a:lnTo>
                    <a:pt x="2342" y="210"/>
                  </a:lnTo>
                  <a:lnTo>
                    <a:pt x="2349" y="225"/>
                  </a:lnTo>
                  <a:lnTo>
                    <a:pt x="2354" y="243"/>
                  </a:lnTo>
                  <a:lnTo>
                    <a:pt x="2354" y="263"/>
                  </a:lnTo>
                  <a:lnTo>
                    <a:pt x="2352" y="284"/>
                  </a:lnTo>
                  <a:lnTo>
                    <a:pt x="2346" y="310"/>
                  </a:lnTo>
                  <a:lnTo>
                    <a:pt x="2335" y="340"/>
                  </a:lnTo>
                  <a:lnTo>
                    <a:pt x="2319" y="370"/>
                  </a:lnTo>
                  <a:lnTo>
                    <a:pt x="2298" y="407"/>
                  </a:lnTo>
                  <a:lnTo>
                    <a:pt x="2272" y="446"/>
                  </a:lnTo>
                  <a:lnTo>
                    <a:pt x="2357" y="689"/>
                  </a:lnTo>
                  <a:lnTo>
                    <a:pt x="2384" y="607"/>
                  </a:lnTo>
                  <a:lnTo>
                    <a:pt x="2576" y="0"/>
                  </a:lnTo>
                  <a:lnTo>
                    <a:pt x="2579" y="3"/>
                  </a:lnTo>
                  <a:lnTo>
                    <a:pt x="2588" y="9"/>
                  </a:lnTo>
                  <a:lnTo>
                    <a:pt x="2603" y="18"/>
                  </a:lnTo>
                  <a:lnTo>
                    <a:pt x="2623" y="29"/>
                  </a:lnTo>
                  <a:lnTo>
                    <a:pt x="2650" y="44"/>
                  </a:lnTo>
                  <a:lnTo>
                    <a:pt x="2681" y="61"/>
                  </a:lnTo>
                  <a:lnTo>
                    <a:pt x="2719" y="80"/>
                  </a:lnTo>
                  <a:lnTo>
                    <a:pt x="2760" y="101"/>
                  </a:lnTo>
                  <a:lnTo>
                    <a:pt x="2806" y="123"/>
                  </a:lnTo>
                  <a:lnTo>
                    <a:pt x="2857" y="146"/>
                  </a:lnTo>
                  <a:lnTo>
                    <a:pt x="2914" y="169"/>
                  </a:lnTo>
                  <a:lnTo>
                    <a:pt x="2973" y="193"/>
                  </a:lnTo>
                  <a:lnTo>
                    <a:pt x="3016" y="212"/>
                  </a:lnTo>
                  <a:lnTo>
                    <a:pt x="3053" y="232"/>
                  </a:lnTo>
                  <a:lnTo>
                    <a:pt x="3087" y="253"/>
                  </a:lnTo>
                  <a:lnTo>
                    <a:pt x="3126" y="235"/>
                  </a:lnTo>
                  <a:lnTo>
                    <a:pt x="3161" y="217"/>
                  </a:lnTo>
                  <a:lnTo>
                    <a:pt x="3192" y="202"/>
                  </a:lnTo>
                  <a:lnTo>
                    <a:pt x="3219" y="187"/>
                  </a:lnTo>
                  <a:lnTo>
                    <a:pt x="3240" y="175"/>
                  </a:lnTo>
                  <a:lnTo>
                    <a:pt x="3258" y="165"/>
                  </a:lnTo>
                  <a:lnTo>
                    <a:pt x="3271" y="158"/>
                  </a:lnTo>
                  <a:lnTo>
                    <a:pt x="3278" y="152"/>
                  </a:lnTo>
                  <a:lnTo>
                    <a:pt x="3281" y="151"/>
                  </a:lnTo>
                  <a:lnTo>
                    <a:pt x="3442" y="661"/>
                  </a:lnTo>
                  <a:lnTo>
                    <a:pt x="3464" y="730"/>
                  </a:lnTo>
                  <a:lnTo>
                    <a:pt x="3536" y="525"/>
                  </a:lnTo>
                  <a:lnTo>
                    <a:pt x="3512" y="489"/>
                  </a:lnTo>
                  <a:lnTo>
                    <a:pt x="3493" y="457"/>
                  </a:lnTo>
                  <a:lnTo>
                    <a:pt x="3480" y="427"/>
                  </a:lnTo>
                  <a:lnTo>
                    <a:pt x="3472" y="401"/>
                  </a:lnTo>
                  <a:lnTo>
                    <a:pt x="3468" y="379"/>
                  </a:lnTo>
                  <a:lnTo>
                    <a:pt x="3466" y="360"/>
                  </a:lnTo>
                  <a:lnTo>
                    <a:pt x="3470" y="344"/>
                  </a:lnTo>
                  <a:lnTo>
                    <a:pt x="3476" y="329"/>
                  </a:lnTo>
                  <a:lnTo>
                    <a:pt x="3484" y="317"/>
                  </a:lnTo>
                  <a:lnTo>
                    <a:pt x="3494" y="307"/>
                  </a:lnTo>
                  <a:lnTo>
                    <a:pt x="3505" y="301"/>
                  </a:lnTo>
                  <a:lnTo>
                    <a:pt x="3517" y="294"/>
                  </a:lnTo>
                  <a:lnTo>
                    <a:pt x="3531" y="290"/>
                  </a:lnTo>
                  <a:lnTo>
                    <a:pt x="3543" y="287"/>
                  </a:lnTo>
                  <a:lnTo>
                    <a:pt x="3554" y="284"/>
                  </a:lnTo>
                  <a:lnTo>
                    <a:pt x="3564" y="283"/>
                  </a:lnTo>
                  <a:lnTo>
                    <a:pt x="3574" y="283"/>
                  </a:lnTo>
                  <a:lnTo>
                    <a:pt x="3579" y="283"/>
                  </a:lnTo>
                  <a:lnTo>
                    <a:pt x="3583" y="283"/>
                  </a:lnTo>
                  <a:lnTo>
                    <a:pt x="3590" y="283"/>
                  </a:lnTo>
                  <a:lnTo>
                    <a:pt x="3598" y="283"/>
                  </a:lnTo>
                  <a:lnTo>
                    <a:pt x="3609" y="284"/>
                  </a:lnTo>
                  <a:lnTo>
                    <a:pt x="3621" y="287"/>
                  </a:lnTo>
                  <a:lnTo>
                    <a:pt x="3633" y="290"/>
                  </a:lnTo>
                  <a:lnTo>
                    <a:pt x="3645" y="294"/>
                  </a:lnTo>
                  <a:lnTo>
                    <a:pt x="3657" y="301"/>
                  </a:lnTo>
                  <a:lnTo>
                    <a:pt x="3669" y="307"/>
                  </a:lnTo>
                  <a:lnTo>
                    <a:pt x="3679" y="317"/>
                  </a:lnTo>
                  <a:lnTo>
                    <a:pt x="3687" y="329"/>
                  </a:lnTo>
                  <a:lnTo>
                    <a:pt x="3693" y="344"/>
                  </a:lnTo>
                  <a:lnTo>
                    <a:pt x="3696" y="360"/>
                  </a:lnTo>
                  <a:lnTo>
                    <a:pt x="3696" y="379"/>
                  </a:lnTo>
                  <a:lnTo>
                    <a:pt x="3692" y="401"/>
                  </a:lnTo>
                  <a:lnTo>
                    <a:pt x="3684" y="427"/>
                  </a:lnTo>
                  <a:lnTo>
                    <a:pt x="3671" y="457"/>
                  </a:lnTo>
                  <a:lnTo>
                    <a:pt x="3652" y="489"/>
                  </a:lnTo>
                  <a:lnTo>
                    <a:pt x="3628" y="525"/>
                  </a:lnTo>
                  <a:lnTo>
                    <a:pt x="3699" y="730"/>
                  </a:lnTo>
                  <a:lnTo>
                    <a:pt x="3720" y="661"/>
                  </a:lnTo>
                  <a:lnTo>
                    <a:pt x="3882" y="151"/>
                  </a:lnTo>
                  <a:lnTo>
                    <a:pt x="3884" y="152"/>
                  </a:lnTo>
                  <a:lnTo>
                    <a:pt x="3894" y="158"/>
                  </a:lnTo>
                  <a:lnTo>
                    <a:pt x="3909" y="167"/>
                  </a:lnTo>
                  <a:lnTo>
                    <a:pt x="3929" y="179"/>
                  </a:lnTo>
                  <a:lnTo>
                    <a:pt x="3956" y="193"/>
                  </a:lnTo>
                  <a:lnTo>
                    <a:pt x="3987" y="210"/>
                  </a:lnTo>
                  <a:lnTo>
                    <a:pt x="4023" y="228"/>
                  </a:lnTo>
                  <a:lnTo>
                    <a:pt x="4065" y="248"/>
                  </a:lnTo>
                  <a:lnTo>
                    <a:pt x="4110" y="268"/>
                  </a:lnTo>
                  <a:lnTo>
                    <a:pt x="4161" y="290"/>
                  </a:lnTo>
                  <a:lnTo>
                    <a:pt x="4215" y="313"/>
                  </a:lnTo>
                  <a:lnTo>
                    <a:pt x="4261" y="331"/>
                  </a:lnTo>
                  <a:lnTo>
                    <a:pt x="4300" y="354"/>
                  </a:lnTo>
                  <a:lnTo>
                    <a:pt x="4332" y="381"/>
                  </a:lnTo>
                  <a:lnTo>
                    <a:pt x="4359" y="411"/>
                  </a:lnTo>
                  <a:lnTo>
                    <a:pt x="4381" y="444"/>
                  </a:lnTo>
                  <a:lnTo>
                    <a:pt x="4398" y="482"/>
                  </a:lnTo>
                  <a:lnTo>
                    <a:pt x="4410" y="525"/>
                  </a:lnTo>
                  <a:lnTo>
                    <a:pt x="4420" y="571"/>
                  </a:lnTo>
                  <a:lnTo>
                    <a:pt x="4425" y="621"/>
                  </a:lnTo>
                  <a:lnTo>
                    <a:pt x="4429" y="676"/>
                  </a:lnTo>
                  <a:lnTo>
                    <a:pt x="4432" y="735"/>
                  </a:lnTo>
                  <a:lnTo>
                    <a:pt x="4432" y="798"/>
                  </a:lnTo>
                  <a:lnTo>
                    <a:pt x="4433" y="867"/>
                  </a:lnTo>
                  <a:lnTo>
                    <a:pt x="4433" y="941"/>
                  </a:lnTo>
                  <a:lnTo>
                    <a:pt x="0" y="941"/>
                  </a:lnTo>
                  <a:lnTo>
                    <a:pt x="1" y="867"/>
                  </a:lnTo>
                  <a:lnTo>
                    <a:pt x="1" y="798"/>
                  </a:lnTo>
                  <a:lnTo>
                    <a:pt x="3" y="735"/>
                  </a:lnTo>
                  <a:lnTo>
                    <a:pt x="5" y="676"/>
                  </a:lnTo>
                  <a:lnTo>
                    <a:pt x="9" y="621"/>
                  </a:lnTo>
                  <a:lnTo>
                    <a:pt x="16" y="571"/>
                  </a:lnTo>
                  <a:lnTo>
                    <a:pt x="26" y="525"/>
                  </a:lnTo>
                  <a:lnTo>
                    <a:pt x="39" y="482"/>
                  </a:lnTo>
                  <a:lnTo>
                    <a:pt x="55" y="444"/>
                  </a:lnTo>
                  <a:lnTo>
                    <a:pt x="77" y="411"/>
                  </a:lnTo>
                  <a:lnTo>
                    <a:pt x="104" y="381"/>
                  </a:lnTo>
                  <a:lnTo>
                    <a:pt x="136" y="354"/>
                  </a:lnTo>
                  <a:lnTo>
                    <a:pt x="175" y="331"/>
                  </a:lnTo>
                  <a:lnTo>
                    <a:pt x="221" y="313"/>
                  </a:lnTo>
                  <a:lnTo>
                    <a:pt x="276" y="291"/>
                  </a:lnTo>
                  <a:lnTo>
                    <a:pt x="325" y="270"/>
                  </a:lnTo>
                  <a:lnTo>
                    <a:pt x="371" y="248"/>
                  </a:lnTo>
                  <a:lnTo>
                    <a:pt x="413" y="229"/>
                  </a:lnTo>
                  <a:lnTo>
                    <a:pt x="449" y="210"/>
                  </a:lnTo>
                  <a:lnTo>
                    <a:pt x="480" y="194"/>
                  </a:lnTo>
                  <a:lnTo>
                    <a:pt x="507" y="179"/>
                  </a:lnTo>
                  <a:lnTo>
                    <a:pt x="527" y="167"/>
                  </a:lnTo>
                  <a:lnTo>
                    <a:pt x="542" y="158"/>
                  </a:lnTo>
                  <a:lnTo>
                    <a:pt x="551" y="152"/>
                  </a:lnTo>
                  <a:lnTo>
                    <a:pt x="554" y="151"/>
                  </a:lnTo>
                  <a:lnTo>
                    <a:pt x="715" y="661"/>
                  </a:lnTo>
                  <a:lnTo>
                    <a:pt x="737" y="730"/>
                  </a:lnTo>
                  <a:lnTo>
                    <a:pt x="809" y="525"/>
                  </a:lnTo>
                  <a:lnTo>
                    <a:pt x="785" y="489"/>
                  </a:lnTo>
                  <a:lnTo>
                    <a:pt x="766" y="457"/>
                  </a:lnTo>
                  <a:lnTo>
                    <a:pt x="753" y="427"/>
                  </a:lnTo>
                  <a:lnTo>
                    <a:pt x="745" y="401"/>
                  </a:lnTo>
                  <a:lnTo>
                    <a:pt x="741" y="379"/>
                  </a:lnTo>
                  <a:lnTo>
                    <a:pt x="740" y="360"/>
                  </a:lnTo>
                  <a:lnTo>
                    <a:pt x="744" y="344"/>
                  </a:lnTo>
                  <a:lnTo>
                    <a:pt x="749" y="329"/>
                  </a:lnTo>
                  <a:lnTo>
                    <a:pt x="757" y="317"/>
                  </a:lnTo>
                  <a:lnTo>
                    <a:pt x="768" y="307"/>
                  </a:lnTo>
                  <a:lnTo>
                    <a:pt x="778" y="301"/>
                  </a:lnTo>
                  <a:lnTo>
                    <a:pt x="791" y="294"/>
                  </a:lnTo>
                  <a:lnTo>
                    <a:pt x="804" y="290"/>
                  </a:lnTo>
                  <a:lnTo>
                    <a:pt x="816" y="287"/>
                  </a:lnTo>
                  <a:lnTo>
                    <a:pt x="827" y="284"/>
                  </a:lnTo>
                  <a:lnTo>
                    <a:pt x="838" y="283"/>
                  </a:lnTo>
                  <a:lnTo>
                    <a:pt x="846" y="283"/>
                  </a:lnTo>
                  <a:lnTo>
                    <a:pt x="852" y="283"/>
                  </a:lnTo>
                  <a:lnTo>
                    <a:pt x="856" y="283"/>
                  </a:lnTo>
                  <a:lnTo>
                    <a:pt x="863" y="283"/>
                  </a:lnTo>
                  <a:lnTo>
                    <a:pt x="871" y="283"/>
                  </a:lnTo>
                  <a:lnTo>
                    <a:pt x="882" y="284"/>
                  </a:lnTo>
                  <a:lnTo>
                    <a:pt x="894" y="287"/>
                  </a:lnTo>
                  <a:lnTo>
                    <a:pt x="906" y="290"/>
                  </a:lnTo>
                  <a:lnTo>
                    <a:pt x="918" y="294"/>
                  </a:lnTo>
                  <a:lnTo>
                    <a:pt x="930" y="301"/>
                  </a:lnTo>
                  <a:lnTo>
                    <a:pt x="943" y="307"/>
                  </a:lnTo>
                  <a:lnTo>
                    <a:pt x="952" y="317"/>
                  </a:lnTo>
                  <a:lnTo>
                    <a:pt x="960" y="329"/>
                  </a:lnTo>
                  <a:lnTo>
                    <a:pt x="967" y="344"/>
                  </a:lnTo>
                  <a:lnTo>
                    <a:pt x="969" y="360"/>
                  </a:lnTo>
                  <a:lnTo>
                    <a:pt x="969" y="379"/>
                  </a:lnTo>
                  <a:lnTo>
                    <a:pt x="965" y="401"/>
                  </a:lnTo>
                  <a:lnTo>
                    <a:pt x="956" y="427"/>
                  </a:lnTo>
                  <a:lnTo>
                    <a:pt x="944" y="457"/>
                  </a:lnTo>
                  <a:lnTo>
                    <a:pt x="925" y="489"/>
                  </a:lnTo>
                  <a:lnTo>
                    <a:pt x="900" y="525"/>
                  </a:lnTo>
                  <a:lnTo>
                    <a:pt x="972" y="730"/>
                  </a:lnTo>
                  <a:lnTo>
                    <a:pt x="994" y="661"/>
                  </a:lnTo>
                  <a:lnTo>
                    <a:pt x="1155" y="151"/>
                  </a:lnTo>
                  <a:lnTo>
                    <a:pt x="1158" y="152"/>
                  </a:lnTo>
                  <a:lnTo>
                    <a:pt x="1166" y="158"/>
                  </a:lnTo>
                  <a:lnTo>
                    <a:pt x="1178" y="165"/>
                  </a:lnTo>
                  <a:lnTo>
                    <a:pt x="1195" y="175"/>
                  </a:lnTo>
                  <a:lnTo>
                    <a:pt x="1217" y="187"/>
                  </a:lnTo>
                  <a:lnTo>
                    <a:pt x="1244" y="202"/>
                  </a:lnTo>
                  <a:lnTo>
                    <a:pt x="1275" y="218"/>
                  </a:lnTo>
                  <a:lnTo>
                    <a:pt x="1310" y="236"/>
                  </a:lnTo>
                  <a:lnTo>
                    <a:pt x="1349" y="253"/>
                  </a:lnTo>
                  <a:lnTo>
                    <a:pt x="1382" y="231"/>
                  </a:lnTo>
                  <a:lnTo>
                    <a:pt x="1420" y="210"/>
                  </a:lnTo>
                  <a:lnTo>
                    <a:pt x="1463" y="193"/>
                  </a:lnTo>
                  <a:lnTo>
                    <a:pt x="1522" y="169"/>
                  </a:lnTo>
                  <a:lnTo>
                    <a:pt x="1578" y="146"/>
                  </a:lnTo>
                  <a:lnTo>
                    <a:pt x="1630" y="123"/>
                  </a:lnTo>
                  <a:lnTo>
                    <a:pt x="1677" y="101"/>
                  </a:lnTo>
                  <a:lnTo>
                    <a:pt x="1718" y="80"/>
                  </a:lnTo>
                  <a:lnTo>
                    <a:pt x="1755" y="61"/>
                  </a:lnTo>
                  <a:lnTo>
                    <a:pt x="1786" y="44"/>
                  </a:lnTo>
                  <a:lnTo>
                    <a:pt x="1812" y="29"/>
                  </a:lnTo>
                  <a:lnTo>
                    <a:pt x="1833" y="18"/>
                  </a:lnTo>
                  <a:lnTo>
                    <a:pt x="1849" y="9"/>
                  </a:lnTo>
                  <a:lnTo>
                    <a:pt x="1857" y="3"/>
                  </a:lnTo>
                  <a:lnTo>
                    <a:pt x="18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76"/>
            <p:cNvSpPr>
              <a:spLocks/>
            </p:cNvSpPr>
            <p:nvPr/>
          </p:nvSpPr>
          <p:spPr bwMode="auto">
            <a:xfrm>
              <a:off x="1291" y="3519"/>
              <a:ext cx="300" cy="400"/>
            </a:xfrm>
            <a:custGeom>
              <a:avLst/>
              <a:gdLst>
                <a:gd name="T0" fmla="*/ 510 w 900"/>
                <a:gd name="T1" fmla="*/ 4 h 1198"/>
                <a:gd name="T2" fmla="*/ 581 w 900"/>
                <a:gd name="T3" fmla="*/ 20 h 1198"/>
                <a:gd name="T4" fmla="*/ 640 w 900"/>
                <a:gd name="T5" fmla="*/ 47 h 1198"/>
                <a:gd name="T6" fmla="*/ 694 w 900"/>
                <a:gd name="T7" fmla="*/ 86 h 1198"/>
                <a:gd name="T8" fmla="*/ 728 w 900"/>
                <a:gd name="T9" fmla="*/ 121 h 1198"/>
                <a:gd name="T10" fmla="*/ 744 w 900"/>
                <a:gd name="T11" fmla="*/ 143 h 1198"/>
                <a:gd name="T12" fmla="*/ 747 w 900"/>
                <a:gd name="T13" fmla="*/ 147 h 1198"/>
                <a:gd name="T14" fmla="*/ 757 w 900"/>
                <a:gd name="T15" fmla="*/ 148 h 1198"/>
                <a:gd name="T16" fmla="*/ 778 w 900"/>
                <a:gd name="T17" fmla="*/ 156 h 1198"/>
                <a:gd name="T18" fmla="*/ 800 w 900"/>
                <a:gd name="T19" fmla="*/ 171 h 1198"/>
                <a:gd name="T20" fmla="*/ 826 w 900"/>
                <a:gd name="T21" fmla="*/ 197 h 1198"/>
                <a:gd name="T22" fmla="*/ 849 w 900"/>
                <a:gd name="T23" fmla="*/ 236 h 1198"/>
                <a:gd name="T24" fmla="*/ 865 w 900"/>
                <a:gd name="T25" fmla="*/ 291 h 1198"/>
                <a:gd name="T26" fmla="*/ 874 w 900"/>
                <a:gd name="T27" fmla="*/ 363 h 1198"/>
                <a:gd name="T28" fmla="*/ 869 w 900"/>
                <a:gd name="T29" fmla="*/ 459 h 1198"/>
                <a:gd name="T30" fmla="*/ 856 w 900"/>
                <a:gd name="T31" fmla="*/ 542 h 1198"/>
                <a:gd name="T32" fmla="*/ 856 w 900"/>
                <a:gd name="T33" fmla="*/ 571 h 1198"/>
                <a:gd name="T34" fmla="*/ 874 w 900"/>
                <a:gd name="T35" fmla="*/ 576 h 1198"/>
                <a:gd name="T36" fmla="*/ 889 w 900"/>
                <a:gd name="T37" fmla="*/ 591 h 1198"/>
                <a:gd name="T38" fmla="*/ 899 w 900"/>
                <a:gd name="T39" fmla="*/ 618 h 1198"/>
                <a:gd name="T40" fmla="*/ 897 w 900"/>
                <a:gd name="T41" fmla="*/ 662 h 1198"/>
                <a:gd name="T42" fmla="*/ 884 w 900"/>
                <a:gd name="T43" fmla="*/ 727 h 1198"/>
                <a:gd name="T44" fmla="*/ 860 w 900"/>
                <a:gd name="T45" fmla="*/ 795 h 1198"/>
                <a:gd name="T46" fmla="*/ 838 w 900"/>
                <a:gd name="T47" fmla="*/ 836 h 1198"/>
                <a:gd name="T48" fmla="*/ 818 w 900"/>
                <a:gd name="T49" fmla="*/ 855 h 1198"/>
                <a:gd name="T50" fmla="*/ 802 w 900"/>
                <a:gd name="T51" fmla="*/ 894 h 1198"/>
                <a:gd name="T52" fmla="*/ 772 w 900"/>
                <a:gd name="T53" fmla="*/ 969 h 1198"/>
                <a:gd name="T54" fmla="*/ 727 w 900"/>
                <a:gd name="T55" fmla="*/ 1044 h 1198"/>
                <a:gd name="T56" fmla="*/ 665 w 900"/>
                <a:gd name="T57" fmla="*/ 1110 h 1198"/>
                <a:gd name="T58" fmla="*/ 589 w 900"/>
                <a:gd name="T59" fmla="*/ 1163 h 1198"/>
                <a:gd name="T60" fmla="*/ 498 w 900"/>
                <a:gd name="T61" fmla="*/ 1194 h 1198"/>
                <a:gd name="T62" fmla="*/ 401 w 900"/>
                <a:gd name="T63" fmla="*/ 1194 h 1198"/>
                <a:gd name="T64" fmla="*/ 310 w 900"/>
                <a:gd name="T65" fmla="*/ 1163 h 1198"/>
                <a:gd name="T66" fmla="*/ 233 w 900"/>
                <a:gd name="T67" fmla="*/ 1112 h 1198"/>
                <a:gd name="T68" fmla="*/ 173 w 900"/>
                <a:gd name="T69" fmla="*/ 1044 h 1198"/>
                <a:gd name="T70" fmla="*/ 127 w 900"/>
                <a:gd name="T71" fmla="*/ 970 h 1198"/>
                <a:gd name="T72" fmla="*/ 99 w 900"/>
                <a:gd name="T73" fmla="*/ 894 h 1198"/>
                <a:gd name="T74" fmla="*/ 82 w 900"/>
                <a:gd name="T75" fmla="*/ 855 h 1198"/>
                <a:gd name="T76" fmla="*/ 62 w 900"/>
                <a:gd name="T77" fmla="*/ 837 h 1198"/>
                <a:gd name="T78" fmla="*/ 39 w 900"/>
                <a:gd name="T79" fmla="*/ 797 h 1198"/>
                <a:gd name="T80" fmla="*/ 17 w 900"/>
                <a:gd name="T81" fmla="*/ 727 h 1198"/>
                <a:gd name="T82" fmla="*/ 2 w 900"/>
                <a:gd name="T83" fmla="*/ 662 h 1198"/>
                <a:gd name="T84" fmla="*/ 2 w 900"/>
                <a:gd name="T85" fmla="*/ 618 h 1198"/>
                <a:gd name="T86" fmla="*/ 10 w 900"/>
                <a:gd name="T87" fmla="*/ 591 h 1198"/>
                <a:gd name="T88" fmla="*/ 25 w 900"/>
                <a:gd name="T89" fmla="*/ 576 h 1198"/>
                <a:gd name="T90" fmla="*/ 43 w 900"/>
                <a:gd name="T91" fmla="*/ 571 h 1198"/>
                <a:gd name="T92" fmla="*/ 45 w 900"/>
                <a:gd name="T93" fmla="*/ 544 h 1198"/>
                <a:gd name="T94" fmla="*/ 30 w 900"/>
                <a:gd name="T95" fmla="*/ 468 h 1198"/>
                <a:gd name="T96" fmla="*/ 29 w 900"/>
                <a:gd name="T97" fmla="*/ 377 h 1198"/>
                <a:gd name="T98" fmla="*/ 50 w 900"/>
                <a:gd name="T99" fmla="*/ 289 h 1198"/>
                <a:gd name="T100" fmla="*/ 91 w 900"/>
                <a:gd name="T101" fmla="*/ 211 h 1198"/>
                <a:gd name="T102" fmla="*/ 143 w 900"/>
                <a:gd name="T103" fmla="*/ 148 h 1198"/>
                <a:gd name="T104" fmla="*/ 206 w 900"/>
                <a:gd name="T105" fmla="*/ 92 h 1198"/>
                <a:gd name="T106" fmla="*/ 271 w 900"/>
                <a:gd name="T107" fmla="*/ 47 h 1198"/>
                <a:gd name="T108" fmla="*/ 337 w 900"/>
                <a:gd name="T109" fmla="*/ 18 h 1198"/>
                <a:gd name="T110" fmla="*/ 423 w 900"/>
                <a:gd name="T111" fmla="*/ 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0" h="1198">
                  <a:moveTo>
                    <a:pt x="468" y="0"/>
                  </a:moveTo>
                  <a:lnTo>
                    <a:pt x="510" y="4"/>
                  </a:lnTo>
                  <a:lnTo>
                    <a:pt x="548" y="11"/>
                  </a:lnTo>
                  <a:lnTo>
                    <a:pt x="581" y="20"/>
                  </a:lnTo>
                  <a:lnTo>
                    <a:pt x="612" y="34"/>
                  </a:lnTo>
                  <a:lnTo>
                    <a:pt x="640" y="47"/>
                  </a:lnTo>
                  <a:lnTo>
                    <a:pt x="670" y="66"/>
                  </a:lnTo>
                  <a:lnTo>
                    <a:pt x="694" y="86"/>
                  </a:lnTo>
                  <a:lnTo>
                    <a:pt x="713" y="105"/>
                  </a:lnTo>
                  <a:lnTo>
                    <a:pt x="728" y="121"/>
                  </a:lnTo>
                  <a:lnTo>
                    <a:pt x="737" y="135"/>
                  </a:lnTo>
                  <a:lnTo>
                    <a:pt x="744" y="143"/>
                  </a:lnTo>
                  <a:lnTo>
                    <a:pt x="745" y="145"/>
                  </a:lnTo>
                  <a:lnTo>
                    <a:pt x="747" y="147"/>
                  </a:lnTo>
                  <a:lnTo>
                    <a:pt x="751" y="147"/>
                  </a:lnTo>
                  <a:lnTo>
                    <a:pt x="757" y="148"/>
                  </a:lnTo>
                  <a:lnTo>
                    <a:pt x="767" y="152"/>
                  </a:lnTo>
                  <a:lnTo>
                    <a:pt x="778" y="156"/>
                  </a:lnTo>
                  <a:lnTo>
                    <a:pt x="788" y="163"/>
                  </a:lnTo>
                  <a:lnTo>
                    <a:pt x="800" y="171"/>
                  </a:lnTo>
                  <a:lnTo>
                    <a:pt x="814" y="182"/>
                  </a:lnTo>
                  <a:lnTo>
                    <a:pt x="826" y="197"/>
                  </a:lnTo>
                  <a:lnTo>
                    <a:pt x="838" y="214"/>
                  </a:lnTo>
                  <a:lnTo>
                    <a:pt x="849" y="236"/>
                  </a:lnTo>
                  <a:lnTo>
                    <a:pt x="858" y="261"/>
                  </a:lnTo>
                  <a:lnTo>
                    <a:pt x="865" y="291"/>
                  </a:lnTo>
                  <a:lnTo>
                    <a:pt x="870" y="324"/>
                  </a:lnTo>
                  <a:lnTo>
                    <a:pt x="874" y="363"/>
                  </a:lnTo>
                  <a:lnTo>
                    <a:pt x="873" y="408"/>
                  </a:lnTo>
                  <a:lnTo>
                    <a:pt x="869" y="459"/>
                  </a:lnTo>
                  <a:lnTo>
                    <a:pt x="862" y="515"/>
                  </a:lnTo>
                  <a:lnTo>
                    <a:pt x="856" y="542"/>
                  </a:lnTo>
                  <a:lnTo>
                    <a:pt x="846" y="572"/>
                  </a:lnTo>
                  <a:lnTo>
                    <a:pt x="856" y="571"/>
                  </a:lnTo>
                  <a:lnTo>
                    <a:pt x="865" y="572"/>
                  </a:lnTo>
                  <a:lnTo>
                    <a:pt x="874" y="576"/>
                  </a:lnTo>
                  <a:lnTo>
                    <a:pt x="882" y="581"/>
                  </a:lnTo>
                  <a:lnTo>
                    <a:pt x="889" y="591"/>
                  </a:lnTo>
                  <a:lnTo>
                    <a:pt x="895" y="603"/>
                  </a:lnTo>
                  <a:lnTo>
                    <a:pt x="899" y="618"/>
                  </a:lnTo>
                  <a:lnTo>
                    <a:pt x="900" y="638"/>
                  </a:lnTo>
                  <a:lnTo>
                    <a:pt x="897" y="662"/>
                  </a:lnTo>
                  <a:lnTo>
                    <a:pt x="892" y="692"/>
                  </a:lnTo>
                  <a:lnTo>
                    <a:pt x="884" y="727"/>
                  </a:lnTo>
                  <a:lnTo>
                    <a:pt x="872" y="764"/>
                  </a:lnTo>
                  <a:lnTo>
                    <a:pt x="860" y="795"/>
                  </a:lnTo>
                  <a:lnTo>
                    <a:pt x="849" y="820"/>
                  </a:lnTo>
                  <a:lnTo>
                    <a:pt x="838" y="836"/>
                  </a:lnTo>
                  <a:lnTo>
                    <a:pt x="827" y="848"/>
                  </a:lnTo>
                  <a:lnTo>
                    <a:pt x="818" y="855"/>
                  </a:lnTo>
                  <a:lnTo>
                    <a:pt x="809" y="856"/>
                  </a:lnTo>
                  <a:lnTo>
                    <a:pt x="802" y="894"/>
                  </a:lnTo>
                  <a:lnTo>
                    <a:pt x="790" y="931"/>
                  </a:lnTo>
                  <a:lnTo>
                    <a:pt x="772" y="969"/>
                  </a:lnTo>
                  <a:lnTo>
                    <a:pt x="752" y="1007"/>
                  </a:lnTo>
                  <a:lnTo>
                    <a:pt x="727" y="1044"/>
                  </a:lnTo>
                  <a:lnTo>
                    <a:pt x="698" y="1078"/>
                  </a:lnTo>
                  <a:lnTo>
                    <a:pt x="665" y="1110"/>
                  </a:lnTo>
                  <a:lnTo>
                    <a:pt x="628" y="1138"/>
                  </a:lnTo>
                  <a:lnTo>
                    <a:pt x="589" y="1163"/>
                  </a:lnTo>
                  <a:lnTo>
                    <a:pt x="546" y="1181"/>
                  </a:lnTo>
                  <a:lnTo>
                    <a:pt x="498" y="1194"/>
                  </a:lnTo>
                  <a:lnTo>
                    <a:pt x="450" y="1198"/>
                  </a:lnTo>
                  <a:lnTo>
                    <a:pt x="401" y="1194"/>
                  </a:lnTo>
                  <a:lnTo>
                    <a:pt x="353" y="1181"/>
                  </a:lnTo>
                  <a:lnTo>
                    <a:pt x="310" y="1163"/>
                  </a:lnTo>
                  <a:lnTo>
                    <a:pt x="269" y="1140"/>
                  </a:lnTo>
                  <a:lnTo>
                    <a:pt x="233" y="1112"/>
                  </a:lnTo>
                  <a:lnTo>
                    <a:pt x="201" y="1079"/>
                  </a:lnTo>
                  <a:lnTo>
                    <a:pt x="173" y="1044"/>
                  </a:lnTo>
                  <a:lnTo>
                    <a:pt x="147" y="1008"/>
                  </a:lnTo>
                  <a:lnTo>
                    <a:pt x="127" y="970"/>
                  </a:lnTo>
                  <a:lnTo>
                    <a:pt x="111" y="931"/>
                  </a:lnTo>
                  <a:lnTo>
                    <a:pt x="99" y="894"/>
                  </a:lnTo>
                  <a:lnTo>
                    <a:pt x="91" y="856"/>
                  </a:lnTo>
                  <a:lnTo>
                    <a:pt x="82" y="855"/>
                  </a:lnTo>
                  <a:lnTo>
                    <a:pt x="72" y="848"/>
                  </a:lnTo>
                  <a:lnTo>
                    <a:pt x="62" y="837"/>
                  </a:lnTo>
                  <a:lnTo>
                    <a:pt x="52" y="820"/>
                  </a:lnTo>
                  <a:lnTo>
                    <a:pt x="39" y="797"/>
                  </a:lnTo>
                  <a:lnTo>
                    <a:pt x="29" y="766"/>
                  </a:lnTo>
                  <a:lnTo>
                    <a:pt x="17" y="727"/>
                  </a:lnTo>
                  <a:lnTo>
                    <a:pt x="7" y="692"/>
                  </a:lnTo>
                  <a:lnTo>
                    <a:pt x="2" y="662"/>
                  </a:lnTo>
                  <a:lnTo>
                    <a:pt x="0" y="638"/>
                  </a:lnTo>
                  <a:lnTo>
                    <a:pt x="2" y="618"/>
                  </a:lnTo>
                  <a:lnTo>
                    <a:pt x="4" y="603"/>
                  </a:lnTo>
                  <a:lnTo>
                    <a:pt x="10" y="591"/>
                  </a:lnTo>
                  <a:lnTo>
                    <a:pt x="17" y="581"/>
                  </a:lnTo>
                  <a:lnTo>
                    <a:pt x="25" y="576"/>
                  </a:lnTo>
                  <a:lnTo>
                    <a:pt x="34" y="572"/>
                  </a:lnTo>
                  <a:lnTo>
                    <a:pt x="43" y="571"/>
                  </a:lnTo>
                  <a:lnTo>
                    <a:pt x="54" y="572"/>
                  </a:lnTo>
                  <a:lnTo>
                    <a:pt x="45" y="544"/>
                  </a:lnTo>
                  <a:lnTo>
                    <a:pt x="38" y="515"/>
                  </a:lnTo>
                  <a:lnTo>
                    <a:pt x="30" y="468"/>
                  </a:lnTo>
                  <a:lnTo>
                    <a:pt x="27" y="423"/>
                  </a:lnTo>
                  <a:lnTo>
                    <a:pt x="29" y="377"/>
                  </a:lnTo>
                  <a:lnTo>
                    <a:pt x="37" y="334"/>
                  </a:lnTo>
                  <a:lnTo>
                    <a:pt x="50" y="289"/>
                  </a:lnTo>
                  <a:lnTo>
                    <a:pt x="69" y="249"/>
                  </a:lnTo>
                  <a:lnTo>
                    <a:pt x="91" y="211"/>
                  </a:lnTo>
                  <a:lnTo>
                    <a:pt x="116" y="178"/>
                  </a:lnTo>
                  <a:lnTo>
                    <a:pt x="143" y="148"/>
                  </a:lnTo>
                  <a:lnTo>
                    <a:pt x="174" y="118"/>
                  </a:lnTo>
                  <a:lnTo>
                    <a:pt x="206" y="92"/>
                  </a:lnTo>
                  <a:lnTo>
                    <a:pt x="241" y="67"/>
                  </a:lnTo>
                  <a:lnTo>
                    <a:pt x="271" y="47"/>
                  </a:lnTo>
                  <a:lnTo>
                    <a:pt x="303" y="31"/>
                  </a:lnTo>
                  <a:lnTo>
                    <a:pt x="337" y="18"/>
                  </a:lnTo>
                  <a:lnTo>
                    <a:pt x="378" y="5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77"/>
            <p:cNvSpPr>
              <a:spLocks/>
            </p:cNvSpPr>
            <p:nvPr/>
          </p:nvSpPr>
          <p:spPr bwMode="auto">
            <a:xfrm>
              <a:off x="383" y="3519"/>
              <a:ext cx="300" cy="400"/>
            </a:xfrm>
            <a:custGeom>
              <a:avLst/>
              <a:gdLst>
                <a:gd name="T0" fmla="*/ 508 w 898"/>
                <a:gd name="T1" fmla="*/ 4 h 1198"/>
                <a:gd name="T2" fmla="*/ 581 w 898"/>
                <a:gd name="T3" fmla="*/ 20 h 1198"/>
                <a:gd name="T4" fmla="*/ 638 w 898"/>
                <a:gd name="T5" fmla="*/ 47 h 1198"/>
                <a:gd name="T6" fmla="*/ 694 w 898"/>
                <a:gd name="T7" fmla="*/ 86 h 1198"/>
                <a:gd name="T8" fmla="*/ 727 w 898"/>
                <a:gd name="T9" fmla="*/ 121 h 1198"/>
                <a:gd name="T10" fmla="*/ 742 w 898"/>
                <a:gd name="T11" fmla="*/ 143 h 1198"/>
                <a:gd name="T12" fmla="*/ 746 w 898"/>
                <a:gd name="T13" fmla="*/ 147 h 1198"/>
                <a:gd name="T14" fmla="*/ 757 w 898"/>
                <a:gd name="T15" fmla="*/ 148 h 1198"/>
                <a:gd name="T16" fmla="*/ 776 w 898"/>
                <a:gd name="T17" fmla="*/ 156 h 1198"/>
                <a:gd name="T18" fmla="*/ 800 w 898"/>
                <a:gd name="T19" fmla="*/ 171 h 1198"/>
                <a:gd name="T20" fmla="*/ 824 w 898"/>
                <a:gd name="T21" fmla="*/ 197 h 1198"/>
                <a:gd name="T22" fmla="*/ 847 w 898"/>
                <a:gd name="T23" fmla="*/ 236 h 1198"/>
                <a:gd name="T24" fmla="*/ 864 w 898"/>
                <a:gd name="T25" fmla="*/ 291 h 1198"/>
                <a:gd name="T26" fmla="*/ 872 w 898"/>
                <a:gd name="T27" fmla="*/ 363 h 1198"/>
                <a:gd name="T28" fmla="*/ 868 w 898"/>
                <a:gd name="T29" fmla="*/ 459 h 1198"/>
                <a:gd name="T30" fmla="*/ 854 w 898"/>
                <a:gd name="T31" fmla="*/ 542 h 1198"/>
                <a:gd name="T32" fmla="*/ 855 w 898"/>
                <a:gd name="T33" fmla="*/ 571 h 1198"/>
                <a:gd name="T34" fmla="*/ 874 w 898"/>
                <a:gd name="T35" fmla="*/ 576 h 1198"/>
                <a:gd name="T36" fmla="*/ 888 w 898"/>
                <a:gd name="T37" fmla="*/ 591 h 1198"/>
                <a:gd name="T38" fmla="*/ 898 w 898"/>
                <a:gd name="T39" fmla="*/ 618 h 1198"/>
                <a:gd name="T40" fmla="*/ 897 w 898"/>
                <a:gd name="T41" fmla="*/ 662 h 1198"/>
                <a:gd name="T42" fmla="*/ 883 w 898"/>
                <a:gd name="T43" fmla="*/ 727 h 1198"/>
                <a:gd name="T44" fmla="*/ 859 w 898"/>
                <a:gd name="T45" fmla="*/ 795 h 1198"/>
                <a:gd name="T46" fmla="*/ 837 w 898"/>
                <a:gd name="T47" fmla="*/ 836 h 1198"/>
                <a:gd name="T48" fmla="*/ 817 w 898"/>
                <a:gd name="T49" fmla="*/ 855 h 1198"/>
                <a:gd name="T50" fmla="*/ 800 w 898"/>
                <a:gd name="T51" fmla="*/ 894 h 1198"/>
                <a:gd name="T52" fmla="*/ 772 w 898"/>
                <a:gd name="T53" fmla="*/ 969 h 1198"/>
                <a:gd name="T54" fmla="*/ 726 w 898"/>
                <a:gd name="T55" fmla="*/ 1044 h 1198"/>
                <a:gd name="T56" fmla="*/ 664 w 898"/>
                <a:gd name="T57" fmla="*/ 1110 h 1198"/>
                <a:gd name="T58" fmla="*/ 589 w 898"/>
                <a:gd name="T59" fmla="*/ 1163 h 1198"/>
                <a:gd name="T60" fmla="*/ 497 w 898"/>
                <a:gd name="T61" fmla="*/ 1194 h 1198"/>
                <a:gd name="T62" fmla="*/ 399 w 898"/>
                <a:gd name="T63" fmla="*/ 1194 h 1198"/>
                <a:gd name="T64" fmla="*/ 309 w 898"/>
                <a:gd name="T65" fmla="*/ 1163 h 1198"/>
                <a:gd name="T66" fmla="*/ 232 w 898"/>
                <a:gd name="T67" fmla="*/ 1112 h 1198"/>
                <a:gd name="T68" fmla="*/ 170 w 898"/>
                <a:gd name="T69" fmla="*/ 1044 h 1198"/>
                <a:gd name="T70" fmla="*/ 126 w 898"/>
                <a:gd name="T71" fmla="*/ 970 h 1198"/>
                <a:gd name="T72" fmla="*/ 98 w 898"/>
                <a:gd name="T73" fmla="*/ 894 h 1198"/>
                <a:gd name="T74" fmla="*/ 80 w 898"/>
                <a:gd name="T75" fmla="*/ 855 h 1198"/>
                <a:gd name="T76" fmla="*/ 60 w 898"/>
                <a:gd name="T77" fmla="*/ 836 h 1198"/>
                <a:gd name="T78" fmla="*/ 39 w 898"/>
                <a:gd name="T79" fmla="*/ 795 h 1198"/>
                <a:gd name="T80" fmla="*/ 15 w 898"/>
                <a:gd name="T81" fmla="*/ 727 h 1198"/>
                <a:gd name="T82" fmla="*/ 1 w 898"/>
                <a:gd name="T83" fmla="*/ 663 h 1198"/>
                <a:gd name="T84" fmla="*/ 0 w 898"/>
                <a:gd name="T85" fmla="*/ 619 h 1198"/>
                <a:gd name="T86" fmla="*/ 9 w 898"/>
                <a:gd name="T87" fmla="*/ 591 h 1198"/>
                <a:gd name="T88" fmla="*/ 24 w 898"/>
                <a:gd name="T89" fmla="*/ 577 h 1198"/>
                <a:gd name="T90" fmla="*/ 43 w 898"/>
                <a:gd name="T91" fmla="*/ 572 h 1198"/>
                <a:gd name="T92" fmla="*/ 43 w 898"/>
                <a:gd name="T93" fmla="*/ 544 h 1198"/>
                <a:gd name="T94" fmla="*/ 29 w 898"/>
                <a:gd name="T95" fmla="*/ 468 h 1198"/>
                <a:gd name="T96" fmla="*/ 28 w 898"/>
                <a:gd name="T97" fmla="*/ 378 h 1198"/>
                <a:gd name="T98" fmla="*/ 49 w 898"/>
                <a:gd name="T99" fmla="*/ 291 h 1198"/>
                <a:gd name="T100" fmla="*/ 90 w 898"/>
                <a:gd name="T101" fmla="*/ 213 h 1198"/>
                <a:gd name="T102" fmla="*/ 142 w 898"/>
                <a:gd name="T103" fmla="*/ 149 h 1198"/>
                <a:gd name="T104" fmla="*/ 205 w 898"/>
                <a:gd name="T105" fmla="*/ 92 h 1198"/>
                <a:gd name="T106" fmla="*/ 270 w 898"/>
                <a:gd name="T107" fmla="*/ 49 h 1198"/>
                <a:gd name="T108" fmla="*/ 335 w 898"/>
                <a:gd name="T109" fmla="*/ 19 h 1198"/>
                <a:gd name="T110" fmla="*/ 421 w 898"/>
                <a:gd name="T111" fmla="*/ 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8" h="1198">
                  <a:moveTo>
                    <a:pt x="466" y="0"/>
                  </a:moveTo>
                  <a:lnTo>
                    <a:pt x="508" y="4"/>
                  </a:lnTo>
                  <a:lnTo>
                    <a:pt x="546" y="11"/>
                  </a:lnTo>
                  <a:lnTo>
                    <a:pt x="581" y="20"/>
                  </a:lnTo>
                  <a:lnTo>
                    <a:pt x="612" y="34"/>
                  </a:lnTo>
                  <a:lnTo>
                    <a:pt x="638" y="47"/>
                  </a:lnTo>
                  <a:lnTo>
                    <a:pt x="668" y="66"/>
                  </a:lnTo>
                  <a:lnTo>
                    <a:pt x="694" y="86"/>
                  </a:lnTo>
                  <a:lnTo>
                    <a:pt x="712" y="105"/>
                  </a:lnTo>
                  <a:lnTo>
                    <a:pt x="727" y="121"/>
                  </a:lnTo>
                  <a:lnTo>
                    <a:pt x="737" y="135"/>
                  </a:lnTo>
                  <a:lnTo>
                    <a:pt x="742" y="143"/>
                  </a:lnTo>
                  <a:lnTo>
                    <a:pt x="745" y="145"/>
                  </a:lnTo>
                  <a:lnTo>
                    <a:pt x="746" y="147"/>
                  </a:lnTo>
                  <a:lnTo>
                    <a:pt x="750" y="147"/>
                  </a:lnTo>
                  <a:lnTo>
                    <a:pt x="757" y="148"/>
                  </a:lnTo>
                  <a:lnTo>
                    <a:pt x="766" y="152"/>
                  </a:lnTo>
                  <a:lnTo>
                    <a:pt x="776" y="156"/>
                  </a:lnTo>
                  <a:lnTo>
                    <a:pt x="788" y="163"/>
                  </a:lnTo>
                  <a:lnTo>
                    <a:pt x="800" y="171"/>
                  </a:lnTo>
                  <a:lnTo>
                    <a:pt x="812" y="182"/>
                  </a:lnTo>
                  <a:lnTo>
                    <a:pt x="824" y="197"/>
                  </a:lnTo>
                  <a:lnTo>
                    <a:pt x="836" y="214"/>
                  </a:lnTo>
                  <a:lnTo>
                    <a:pt x="847" y="236"/>
                  </a:lnTo>
                  <a:lnTo>
                    <a:pt x="856" y="261"/>
                  </a:lnTo>
                  <a:lnTo>
                    <a:pt x="864" y="291"/>
                  </a:lnTo>
                  <a:lnTo>
                    <a:pt x="870" y="324"/>
                  </a:lnTo>
                  <a:lnTo>
                    <a:pt x="872" y="363"/>
                  </a:lnTo>
                  <a:lnTo>
                    <a:pt x="872" y="408"/>
                  </a:lnTo>
                  <a:lnTo>
                    <a:pt x="868" y="459"/>
                  </a:lnTo>
                  <a:lnTo>
                    <a:pt x="860" y="515"/>
                  </a:lnTo>
                  <a:lnTo>
                    <a:pt x="854" y="542"/>
                  </a:lnTo>
                  <a:lnTo>
                    <a:pt x="845" y="572"/>
                  </a:lnTo>
                  <a:lnTo>
                    <a:pt x="855" y="571"/>
                  </a:lnTo>
                  <a:lnTo>
                    <a:pt x="864" y="572"/>
                  </a:lnTo>
                  <a:lnTo>
                    <a:pt x="874" y="576"/>
                  </a:lnTo>
                  <a:lnTo>
                    <a:pt x="882" y="581"/>
                  </a:lnTo>
                  <a:lnTo>
                    <a:pt x="888" y="591"/>
                  </a:lnTo>
                  <a:lnTo>
                    <a:pt x="894" y="603"/>
                  </a:lnTo>
                  <a:lnTo>
                    <a:pt x="898" y="618"/>
                  </a:lnTo>
                  <a:lnTo>
                    <a:pt x="898" y="638"/>
                  </a:lnTo>
                  <a:lnTo>
                    <a:pt x="897" y="662"/>
                  </a:lnTo>
                  <a:lnTo>
                    <a:pt x="891" y="692"/>
                  </a:lnTo>
                  <a:lnTo>
                    <a:pt x="883" y="727"/>
                  </a:lnTo>
                  <a:lnTo>
                    <a:pt x="871" y="764"/>
                  </a:lnTo>
                  <a:lnTo>
                    <a:pt x="859" y="795"/>
                  </a:lnTo>
                  <a:lnTo>
                    <a:pt x="848" y="820"/>
                  </a:lnTo>
                  <a:lnTo>
                    <a:pt x="837" y="836"/>
                  </a:lnTo>
                  <a:lnTo>
                    <a:pt x="827" y="848"/>
                  </a:lnTo>
                  <a:lnTo>
                    <a:pt x="817" y="855"/>
                  </a:lnTo>
                  <a:lnTo>
                    <a:pt x="808" y="856"/>
                  </a:lnTo>
                  <a:lnTo>
                    <a:pt x="800" y="894"/>
                  </a:lnTo>
                  <a:lnTo>
                    <a:pt x="788" y="931"/>
                  </a:lnTo>
                  <a:lnTo>
                    <a:pt x="772" y="969"/>
                  </a:lnTo>
                  <a:lnTo>
                    <a:pt x="750" y="1007"/>
                  </a:lnTo>
                  <a:lnTo>
                    <a:pt x="726" y="1044"/>
                  </a:lnTo>
                  <a:lnTo>
                    <a:pt x="696" y="1078"/>
                  </a:lnTo>
                  <a:lnTo>
                    <a:pt x="664" y="1110"/>
                  </a:lnTo>
                  <a:lnTo>
                    <a:pt x="628" y="1138"/>
                  </a:lnTo>
                  <a:lnTo>
                    <a:pt x="589" y="1163"/>
                  </a:lnTo>
                  <a:lnTo>
                    <a:pt x="544" y="1181"/>
                  </a:lnTo>
                  <a:lnTo>
                    <a:pt x="497" y="1194"/>
                  </a:lnTo>
                  <a:lnTo>
                    <a:pt x="447" y="1198"/>
                  </a:lnTo>
                  <a:lnTo>
                    <a:pt x="399" y="1194"/>
                  </a:lnTo>
                  <a:lnTo>
                    <a:pt x="352" y="1181"/>
                  </a:lnTo>
                  <a:lnTo>
                    <a:pt x="309" y="1163"/>
                  </a:lnTo>
                  <a:lnTo>
                    <a:pt x="269" y="1140"/>
                  </a:lnTo>
                  <a:lnTo>
                    <a:pt x="232" y="1112"/>
                  </a:lnTo>
                  <a:lnTo>
                    <a:pt x="200" y="1079"/>
                  </a:lnTo>
                  <a:lnTo>
                    <a:pt x="170" y="1044"/>
                  </a:lnTo>
                  <a:lnTo>
                    <a:pt x="146" y="1008"/>
                  </a:lnTo>
                  <a:lnTo>
                    <a:pt x="126" y="970"/>
                  </a:lnTo>
                  <a:lnTo>
                    <a:pt x="110" y="931"/>
                  </a:lnTo>
                  <a:lnTo>
                    <a:pt x="98" y="894"/>
                  </a:lnTo>
                  <a:lnTo>
                    <a:pt x="90" y="856"/>
                  </a:lnTo>
                  <a:lnTo>
                    <a:pt x="80" y="855"/>
                  </a:lnTo>
                  <a:lnTo>
                    <a:pt x="71" y="848"/>
                  </a:lnTo>
                  <a:lnTo>
                    <a:pt x="60" y="836"/>
                  </a:lnTo>
                  <a:lnTo>
                    <a:pt x="49" y="820"/>
                  </a:lnTo>
                  <a:lnTo>
                    <a:pt x="39" y="795"/>
                  </a:lnTo>
                  <a:lnTo>
                    <a:pt x="27" y="766"/>
                  </a:lnTo>
                  <a:lnTo>
                    <a:pt x="15" y="727"/>
                  </a:lnTo>
                  <a:lnTo>
                    <a:pt x="6" y="693"/>
                  </a:lnTo>
                  <a:lnTo>
                    <a:pt x="1" y="663"/>
                  </a:lnTo>
                  <a:lnTo>
                    <a:pt x="0" y="639"/>
                  </a:lnTo>
                  <a:lnTo>
                    <a:pt x="0" y="619"/>
                  </a:lnTo>
                  <a:lnTo>
                    <a:pt x="4" y="603"/>
                  </a:lnTo>
                  <a:lnTo>
                    <a:pt x="9" y="591"/>
                  </a:lnTo>
                  <a:lnTo>
                    <a:pt x="16" y="583"/>
                  </a:lnTo>
                  <a:lnTo>
                    <a:pt x="24" y="577"/>
                  </a:lnTo>
                  <a:lnTo>
                    <a:pt x="33" y="573"/>
                  </a:lnTo>
                  <a:lnTo>
                    <a:pt x="43" y="572"/>
                  </a:lnTo>
                  <a:lnTo>
                    <a:pt x="52" y="572"/>
                  </a:lnTo>
                  <a:lnTo>
                    <a:pt x="43" y="544"/>
                  </a:lnTo>
                  <a:lnTo>
                    <a:pt x="37" y="515"/>
                  </a:lnTo>
                  <a:lnTo>
                    <a:pt x="29" y="468"/>
                  </a:lnTo>
                  <a:lnTo>
                    <a:pt x="25" y="423"/>
                  </a:lnTo>
                  <a:lnTo>
                    <a:pt x="28" y="378"/>
                  </a:lnTo>
                  <a:lnTo>
                    <a:pt x="36" y="335"/>
                  </a:lnTo>
                  <a:lnTo>
                    <a:pt x="49" y="291"/>
                  </a:lnTo>
                  <a:lnTo>
                    <a:pt x="67" y="250"/>
                  </a:lnTo>
                  <a:lnTo>
                    <a:pt x="90" y="213"/>
                  </a:lnTo>
                  <a:lnTo>
                    <a:pt x="114" y="179"/>
                  </a:lnTo>
                  <a:lnTo>
                    <a:pt x="142" y="149"/>
                  </a:lnTo>
                  <a:lnTo>
                    <a:pt x="173" y="118"/>
                  </a:lnTo>
                  <a:lnTo>
                    <a:pt x="205" y="92"/>
                  </a:lnTo>
                  <a:lnTo>
                    <a:pt x="240" y="67"/>
                  </a:lnTo>
                  <a:lnTo>
                    <a:pt x="270" y="49"/>
                  </a:lnTo>
                  <a:lnTo>
                    <a:pt x="301" y="32"/>
                  </a:lnTo>
                  <a:lnTo>
                    <a:pt x="335" y="19"/>
                  </a:lnTo>
                  <a:lnTo>
                    <a:pt x="376" y="8"/>
                  </a:lnTo>
                  <a:lnTo>
                    <a:pt x="421" y="3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78"/>
            <p:cNvSpPr>
              <a:spLocks/>
            </p:cNvSpPr>
            <p:nvPr/>
          </p:nvSpPr>
          <p:spPr bwMode="auto">
            <a:xfrm>
              <a:off x="809" y="3394"/>
              <a:ext cx="356" cy="476"/>
            </a:xfrm>
            <a:custGeom>
              <a:avLst/>
              <a:gdLst>
                <a:gd name="T0" fmla="*/ 591 w 1070"/>
                <a:gd name="T1" fmla="*/ 2 h 1428"/>
                <a:gd name="T2" fmla="*/ 668 w 1070"/>
                <a:gd name="T3" fmla="*/ 16 h 1428"/>
                <a:gd name="T4" fmla="*/ 732 w 1070"/>
                <a:gd name="T5" fmla="*/ 42 h 1428"/>
                <a:gd name="T6" fmla="*/ 792 w 1070"/>
                <a:gd name="T7" fmla="*/ 77 h 1428"/>
                <a:gd name="T8" fmla="*/ 840 w 1070"/>
                <a:gd name="T9" fmla="*/ 116 h 1428"/>
                <a:gd name="T10" fmla="*/ 871 w 1070"/>
                <a:gd name="T11" fmla="*/ 151 h 1428"/>
                <a:gd name="T12" fmla="*/ 884 w 1070"/>
                <a:gd name="T13" fmla="*/ 171 h 1428"/>
                <a:gd name="T14" fmla="*/ 887 w 1070"/>
                <a:gd name="T15" fmla="*/ 174 h 1428"/>
                <a:gd name="T16" fmla="*/ 899 w 1070"/>
                <a:gd name="T17" fmla="*/ 177 h 1428"/>
                <a:gd name="T18" fmla="*/ 918 w 1070"/>
                <a:gd name="T19" fmla="*/ 182 h 1428"/>
                <a:gd name="T20" fmla="*/ 942 w 1070"/>
                <a:gd name="T21" fmla="*/ 197 h 1428"/>
                <a:gd name="T22" fmla="*/ 969 w 1070"/>
                <a:gd name="T23" fmla="*/ 220 h 1428"/>
                <a:gd name="T24" fmla="*/ 995 w 1070"/>
                <a:gd name="T25" fmla="*/ 253 h 1428"/>
                <a:gd name="T26" fmla="*/ 1018 w 1070"/>
                <a:gd name="T27" fmla="*/ 302 h 1428"/>
                <a:gd name="T28" fmla="*/ 1032 w 1070"/>
                <a:gd name="T29" fmla="*/ 365 h 1428"/>
                <a:gd name="T30" fmla="*/ 1039 w 1070"/>
                <a:gd name="T31" fmla="*/ 448 h 1428"/>
                <a:gd name="T32" fmla="*/ 1034 w 1070"/>
                <a:gd name="T33" fmla="*/ 552 h 1428"/>
                <a:gd name="T34" fmla="*/ 1016 w 1070"/>
                <a:gd name="T35" fmla="*/ 646 h 1428"/>
                <a:gd name="T36" fmla="*/ 1018 w 1070"/>
                <a:gd name="T37" fmla="*/ 680 h 1428"/>
                <a:gd name="T38" fmla="*/ 1038 w 1070"/>
                <a:gd name="T39" fmla="*/ 684 h 1428"/>
                <a:gd name="T40" fmla="*/ 1055 w 1070"/>
                <a:gd name="T41" fmla="*/ 699 h 1428"/>
                <a:gd name="T42" fmla="*/ 1066 w 1070"/>
                <a:gd name="T43" fmla="*/ 724 h 1428"/>
                <a:gd name="T44" fmla="*/ 1070 w 1070"/>
                <a:gd name="T45" fmla="*/ 766 h 1428"/>
                <a:gd name="T46" fmla="*/ 1061 w 1070"/>
                <a:gd name="T47" fmla="*/ 827 h 1428"/>
                <a:gd name="T48" fmla="*/ 1039 w 1070"/>
                <a:gd name="T49" fmla="*/ 906 h 1428"/>
                <a:gd name="T50" fmla="*/ 1014 w 1070"/>
                <a:gd name="T51" fmla="*/ 966 h 1428"/>
                <a:gd name="T52" fmla="*/ 992 w 1070"/>
                <a:gd name="T53" fmla="*/ 1001 h 1428"/>
                <a:gd name="T54" fmla="*/ 970 w 1070"/>
                <a:gd name="T55" fmla="*/ 1018 h 1428"/>
                <a:gd name="T56" fmla="*/ 953 w 1070"/>
                <a:gd name="T57" fmla="*/ 1061 h 1428"/>
                <a:gd name="T58" fmla="*/ 923 w 1070"/>
                <a:gd name="T59" fmla="*/ 1143 h 1428"/>
                <a:gd name="T60" fmla="*/ 878 w 1070"/>
                <a:gd name="T61" fmla="*/ 1223 h 1428"/>
                <a:gd name="T62" fmla="*/ 816 w 1070"/>
                <a:gd name="T63" fmla="*/ 1299 h 1428"/>
                <a:gd name="T64" fmla="*/ 739 w 1070"/>
                <a:gd name="T65" fmla="*/ 1362 h 1428"/>
                <a:gd name="T66" fmla="*/ 649 w 1070"/>
                <a:gd name="T67" fmla="*/ 1408 h 1428"/>
                <a:gd name="T68" fmla="*/ 558 w 1070"/>
                <a:gd name="T69" fmla="*/ 1427 h 1428"/>
                <a:gd name="T70" fmla="*/ 465 w 1070"/>
                <a:gd name="T71" fmla="*/ 1421 h 1428"/>
                <a:gd name="T72" fmla="*/ 372 w 1070"/>
                <a:gd name="T73" fmla="*/ 1389 h 1428"/>
                <a:gd name="T74" fmla="*/ 287 w 1070"/>
                <a:gd name="T75" fmla="*/ 1334 h 1428"/>
                <a:gd name="T76" fmla="*/ 219 w 1070"/>
                <a:gd name="T77" fmla="*/ 1264 h 1428"/>
                <a:gd name="T78" fmla="*/ 165 w 1070"/>
                <a:gd name="T79" fmla="*/ 1184 h 1428"/>
                <a:gd name="T80" fmla="*/ 127 w 1070"/>
                <a:gd name="T81" fmla="*/ 1102 h 1428"/>
                <a:gd name="T82" fmla="*/ 107 w 1070"/>
                <a:gd name="T83" fmla="*/ 1022 h 1428"/>
                <a:gd name="T84" fmla="*/ 88 w 1070"/>
                <a:gd name="T85" fmla="*/ 1012 h 1428"/>
                <a:gd name="T86" fmla="*/ 66 w 1070"/>
                <a:gd name="T87" fmla="*/ 988 h 1428"/>
                <a:gd name="T88" fmla="*/ 43 w 1070"/>
                <a:gd name="T89" fmla="*/ 941 h 1428"/>
                <a:gd name="T90" fmla="*/ 19 w 1070"/>
                <a:gd name="T91" fmla="*/ 866 h 1428"/>
                <a:gd name="T92" fmla="*/ 2 w 1070"/>
                <a:gd name="T93" fmla="*/ 794 h 1428"/>
                <a:gd name="T94" fmla="*/ 0 w 1070"/>
                <a:gd name="T95" fmla="*/ 744 h 1428"/>
                <a:gd name="T96" fmla="*/ 8 w 1070"/>
                <a:gd name="T97" fmla="*/ 711 h 1428"/>
                <a:gd name="T98" fmla="*/ 23 w 1070"/>
                <a:gd name="T99" fmla="*/ 691 h 1428"/>
                <a:gd name="T100" fmla="*/ 41 w 1070"/>
                <a:gd name="T101" fmla="*/ 683 h 1428"/>
                <a:gd name="T102" fmla="*/ 63 w 1070"/>
                <a:gd name="T103" fmla="*/ 681 h 1428"/>
                <a:gd name="T104" fmla="*/ 45 w 1070"/>
                <a:gd name="T105" fmla="*/ 614 h 1428"/>
                <a:gd name="T106" fmla="*/ 32 w 1070"/>
                <a:gd name="T107" fmla="*/ 504 h 1428"/>
                <a:gd name="T108" fmla="*/ 44 w 1070"/>
                <a:gd name="T109" fmla="*/ 399 h 1428"/>
                <a:gd name="T110" fmla="*/ 74 w 1070"/>
                <a:gd name="T111" fmla="*/ 313 h 1428"/>
                <a:gd name="T112" fmla="*/ 117 w 1070"/>
                <a:gd name="T113" fmla="*/ 238 h 1428"/>
                <a:gd name="T114" fmla="*/ 170 w 1070"/>
                <a:gd name="T115" fmla="*/ 177 h 1428"/>
                <a:gd name="T116" fmla="*/ 246 w 1070"/>
                <a:gd name="T117" fmla="*/ 109 h 1428"/>
                <a:gd name="T118" fmla="*/ 321 w 1070"/>
                <a:gd name="T119" fmla="*/ 58 h 1428"/>
                <a:gd name="T120" fmla="*/ 399 w 1070"/>
                <a:gd name="T121" fmla="*/ 22 h 1428"/>
                <a:gd name="T122" fmla="*/ 466 w 1070"/>
                <a:gd name="T123" fmla="*/ 6 h 1428"/>
                <a:gd name="T124" fmla="*/ 548 w 1070"/>
                <a:gd name="T125" fmla="*/ 0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0" h="1428">
                  <a:moveTo>
                    <a:pt x="548" y="0"/>
                  </a:moveTo>
                  <a:lnTo>
                    <a:pt x="591" y="2"/>
                  </a:lnTo>
                  <a:lnTo>
                    <a:pt x="632" y="8"/>
                  </a:lnTo>
                  <a:lnTo>
                    <a:pt x="668" y="16"/>
                  </a:lnTo>
                  <a:lnTo>
                    <a:pt x="703" y="29"/>
                  </a:lnTo>
                  <a:lnTo>
                    <a:pt x="732" y="42"/>
                  </a:lnTo>
                  <a:lnTo>
                    <a:pt x="761" y="57"/>
                  </a:lnTo>
                  <a:lnTo>
                    <a:pt x="792" y="77"/>
                  </a:lnTo>
                  <a:lnTo>
                    <a:pt x="819" y="97"/>
                  </a:lnTo>
                  <a:lnTo>
                    <a:pt x="840" y="116"/>
                  </a:lnTo>
                  <a:lnTo>
                    <a:pt x="858" y="135"/>
                  </a:lnTo>
                  <a:lnTo>
                    <a:pt x="871" y="151"/>
                  </a:lnTo>
                  <a:lnTo>
                    <a:pt x="879" y="163"/>
                  </a:lnTo>
                  <a:lnTo>
                    <a:pt x="884" y="171"/>
                  </a:lnTo>
                  <a:lnTo>
                    <a:pt x="886" y="174"/>
                  </a:lnTo>
                  <a:lnTo>
                    <a:pt x="887" y="174"/>
                  </a:lnTo>
                  <a:lnTo>
                    <a:pt x="892" y="175"/>
                  </a:lnTo>
                  <a:lnTo>
                    <a:pt x="899" y="177"/>
                  </a:lnTo>
                  <a:lnTo>
                    <a:pt x="907" y="179"/>
                  </a:lnTo>
                  <a:lnTo>
                    <a:pt x="918" y="182"/>
                  </a:lnTo>
                  <a:lnTo>
                    <a:pt x="930" y="189"/>
                  </a:lnTo>
                  <a:lnTo>
                    <a:pt x="942" y="197"/>
                  </a:lnTo>
                  <a:lnTo>
                    <a:pt x="956" y="206"/>
                  </a:lnTo>
                  <a:lnTo>
                    <a:pt x="969" y="220"/>
                  </a:lnTo>
                  <a:lnTo>
                    <a:pt x="983" y="234"/>
                  </a:lnTo>
                  <a:lnTo>
                    <a:pt x="995" y="253"/>
                  </a:lnTo>
                  <a:lnTo>
                    <a:pt x="1007" y="275"/>
                  </a:lnTo>
                  <a:lnTo>
                    <a:pt x="1018" y="302"/>
                  </a:lnTo>
                  <a:lnTo>
                    <a:pt x="1026" y="331"/>
                  </a:lnTo>
                  <a:lnTo>
                    <a:pt x="1032" y="365"/>
                  </a:lnTo>
                  <a:lnTo>
                    <a:pt x="1038" y="404"/>
                  </a:lnTo>
                  <a:lnTo>
                    <a:pt x="1039" y="448"/>
                  </a:lnTo>
                  <a:lnTo>
                    <a:pt x="1038" y="498"/>
                  </a:lnTo>
                  <a:lnTo>
                    <a:pt x="1034" y="552"/>
                  </a:lnTo>
                  <a:lnTo>
                    <a:pt x="1024" y="614"/>
                  </a:lnTo>
                  <a:lnTo>
                    <a:pt x="1016" y="646"/>
                  </a:lnTo>
                  <a:lnTo>
                    <a:pt x="1007" y="681"/>
                  </a:lnTo>
                  <a:lnTo>
                    <a:pt x="1018" y="680"/>
                  </a:lnTo>
                  <a:lnTo>
                    <a:pt x="1027" y="681"/>
                  </a:lnTo>
                  <a:lnTo>
                    <a:pt x="1038" y="684"/>
                  </a:lnTo>
                  <a:lnTo>
                    <a:pt x="1047" y="689"/>
                  </a:lnTo>
                  <a:lnTo>
                    <a:pt x="1055" y="699"/>
                  </a:lnTo>
                  <a:lnTo>
                    <a:pt x="1062" y="709"/>
                  </a:lnTo>
                  <a:lnTo>
                    <a:pt x="1066" y="724"/>
                  </a:lnTo>
                  <a:lnTo>
                    <a:pt x="1069" y="743"/>
                  </a:lnTo>
                  <a:lnTo>
                    <a:pt x="1070" y="766"/>
                  </a:lnTo>
                  <a:lnTo>
                    <a:pt x="1067" y="794"/>
                  </a:lnTo>
                  <a:lnTo>
                    <a:pt x="1061" y="827"/>
                  </a:lnTo>
                  <a:lnTo>
                    <a:pt x="1051" y="864"/>
                  </a:lnTo>
                  <a:lnTo>
                    <a:pt x="1039" y="906"/>
                  </a:lnTo>
                  <a:lnTo>
                    <a:pt x="1026" y="940"/>
                  </a:lnTo>
                  <a:lnTo>
                    <a:pt x="1014" y="966"/>
                  </a:lnTo>
                  <a:lnTo>
                    <a:pt x="1003" y="987"/>
                  </a:lnTo>
                  <a:lnTo>
                    <a:pt x="992" y="1001"/>
                  </a:lnTo>
                  <a:lnTo>
                    <a:pt x="981" y="1012"/>
                  </a:lnTo>
                  <a:lnTo>
                    <a:pt x="970" y="1018"/>
                  </a:lnTo>
                  <a:lnTo>
                    <a:pt x="962" y="1020"/>
                  </a:lnTo>
                  <a:lnTo>
                    <a:pt x="953" y="1061"/>
                  </a:lnTo>
                  <a:lnTo>
                    <a:pt x="941" y="1101"/>
                  </a:lnTo>
                  <a:lnTo>
                    <a:pt x="923" y="1143"/>
                  </a:lnTo>
                  <a:lnTo>
                    <a:pt x="903" y="1183"/>
                  </a:lnTo>
                  <a:lnTo>
                    <a:pt x="878" y="1223"/>
                  </a:lnTo>
                  <a:lnTo>
                    <a:pt x="848" y="1262"/>
                  </a:lnTo>
                  <a:lnTo>
                    <a:pt x="816" y="1299"/>
                  </a:lnTo>
                  <a:lnTo>
                    <a:pt x="780" y="1332"/>
                  </a:lnTo>
                  <a:lnTo>
                    <a:pt x="739" y="1362"/>
                  </a:lnTo>
                  <a:lnTo>
                    <a:pt x="695" y="1388"/>
                  </a:lnTo>
                  <a:lnTo>
                    <a:pt x="649" y="1408"/>
                  </a:lnTo>
                  <a:lnTo>
                    <a:pt x="603" y="1421"/>
                  </a:lnTo>
                  <a:lnTo>
                    <a:pt x="558" y="1427"/>
                  </a:lnTo>
                  <a:lnTo>
                    <a:pt x="511" y="1428"/>
                  </a:lnTo>
                  <a:lnTo>
                    <a:pt x="465" y="1421"/>
                  </a:lnTo>
                  <a:lnTo>
                    <a:pt x="419" y="1408"/>
                  </a:lnTo>
                  <a:lnTo>
                    <a:pt x="372" y="1389"/>
                  </a:lnTo>
                  <a:lnTo>
                    <a:pt x="328" y="1363"/>
                  </a:lnTo>
                  <a:lnTo>
                    <a:pt x="287" y="1334"/>
                  </a:lnTo>
                  <a:lnTo>
                    <a:pt x="251" y="1300"/>
                  </a:lnTo>
                  <a:lnTo>
                    <a:pt x="219" y="1264"/>
                  </a:lnTo>
                  <a:lnTo>
                    <a:pt x="189" y="1225"/>
                  </a:lnTo>
                  <a:lnTo>
                    <a:pt x="165" y="1184"/>
                  </a:lnTo>
                  <a:lnTo>
                    <a:pt x="145" y="1144"/>
                  </a:lnTo>
                  <a:lnTo>
                    <a:pt x="127" y="1102"/>
                  </a:lnTo>
                  <a:lnTo>
                    <a:pt x="115" y="1061"/>
                  </a:lnTo>
                  <a:lnTo>
                    <a:pt x="107" y="1022"/>
                  </a:lnTo>
                  <a:lnTo>
                    <a:pt x="98" y="1019"/>
                  </a:lnTo>
                  <a:lnTo>
                    <a:pt x="88" y="1012"/>
                  </a:lnTo>
                  <a:lnTo>
                    <a:pt x="78" y="1003"/>
                  </a:lnTo>
                  <a:lnTo>
                    <a:pt x="66" y="988"/>
                  </a:lnTo>
                  <a:lnTo>
                    <a:pt x="55" y="966"/>
                  </a:lnTo>
                  <a:lnTo>
                    <a:pt x="43" y="941"/>
                  </a:lnTo>
                  <a:lnTo>
                    <a:pt x="31" y="907"/>
                  </a:lnTo>
                  <a:lnTo>
                    <a:pt x="19" y="866"/>
                  </a:lnTo>
                  <a:lnTo>
                    <a:pt x="8" y="828"/>
                  </a:lnTo>
                  <a:lnTo>
                    <a:pt x="2" y="794"/>
                  </a:lnTo>
                  <a:lnTo>
                    <a:pt x="0" y="767"/>
                  </a:lnTo>
                  <a:lnTo>
                    <a:pt x="0" y="744"/>
                  </a:lnTo>
                  <a:lnTo>
                    <a:pt x="2" y="726"/>
                  </a:lnTo>
                  <a:lnTo>
                    <a:pt x="8" y="711"/>
                  </a:lnTo>
                  <a:lnTo>
                    <a:pt x="15" y="700"/>
                  </a:lnTo>
                  <a:lnTo>
                    <a:pt x="23" y="691"/>
                  </a:lnTo>
                  <a:lnTo>
                    <a:pt x="32" y="685"/>
                  </a:lnTo>
                  <a:lnTo>
                    <a:pt x="41" y="683"/>
                  </a:lnTo>
                  <a:lnTo>
                    <a:pt x="52" y="681"/>
                  </a:lnTo>
                  <a:lnTo>
                    <a:pt x="63" y="681"/>
                  </a:lnTo>
                  <a:lnTo>
                    <a:pt x="52" y="648"/>
                  </a:lnTo>
                  <a:lnTo>
                    <a:pt x="45" y="614"/>
                  </a:lnTo>
                  <a:lnTo>
                    <a:pt x="36" y="557"/>
                  </a:lnTo>
                  <a:lnTo>
                    <a:pt x="32" y="504"/>
                  </a:lnTo>
                  <a:lnTo>
                    <a:pt x="35" y="450"/>
                  </a:lnTo>
                  <a:lnTo>
                    <a:pt x="44" y="399"/>
                  </a:lnTo>
                  <a:lnTo>
                    <a:pt x="58" y="354"/>
                  </a:lnTo>
                  <a:lnTo>
                    <a:pt x="74" y="313"/>
                  </a:lnTo>
                  <a:lnTo>
                    <a:pt x="94" y="275"/>
                  </a:lnTo>
                  <a:lnTo>
                    <a:pt x="117" y="238"/>
                  </a:lnTo>
                  <a:lnTo>
                    <a:pt x="142" y="206"/>
                  </a:lnTo>
                  <a:lnTo>
                    <a:pt x="170" y="177"/>
                  </a:lnTo>
                  <a:lnTo>
                    <a:pt x="207" y="142"/>
                  </a:lnTo>
                  <a:lnTo>
                    <a:pt x="246" y="109"/>
                  </a:lnTo>
                  <a:lnTo>
                    <a:pt x="286" y="81"/>
                  </a:lnTo>
                  <a:lnTo>
                    <a:pt x="321" y="58"/>
                  </a:lnTo>
                  <a:lnTo>
                    <a:pt x="359" y="38"/>
                  </a:lnTo>
                  <a:lnTo>
                    <a:pt x="399" y="22"/>
                  </a:lnTo>
                  <a:lnTo>
                    <a:pt x="431" y="12"/>
                  </a:lnTo>
                  <a:lnTo>
                    <a:pt x="466" y="6"/>
                  </a:lnTo>
                  <a:lnTo>
                    <a:pt x="503" y="2"/>
                  </a:lnTo>
                  <a:lnTo>
                    <a:pt x="5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Resim 3" descr="metin, işaret içeren bir resim&#10;&#10;Açıklama otomatik olarak oluşturuldu">
            <a:extLst>
              <a:ext uri="{FF2B5EF4-FFF2-40B4-BE49-F238E27FC236}">
                <a16:creationId xmlns:a16="http://schemas.microsoft.com/office/drawing/2014/main" id="{E2F748E8-9583-DCA1-DBE6-82E2BFD69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9" y="6115697"/>
            <a:ext cx="1556826" cy="38830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71" y="1265415"/>
            <a:ext cx="5680927" cy="3539541"/>
          </a:xfrm>
          <a:prstGeom prst="rect">
            <a:avLst/>
          </a:prstGeom>
        </p:spPr>
      </p:pic>
      <p:sp>
        <p:nvSpPr>
          <p:cNvPr id="11" name="Yukarı Bükülü Ok 10"/>
          <p:cNvSpPr/>
          <p:nvPr/>
        </p:nvSpPr>
        <p:spPr>
          <a:xfrm>
            <a:off x="4854804" y="4713402"/>
            <a:ext cx="2922309" cy="160337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3419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>
          <a:xfrm>
            <a:off x="609600" y="53425"/>
            <a:ext cx="10972800" cy="1143000"/>
          </a:xfrm>
        </p:spPr>
        <p:txBody>
          <a:bodyPr/>
          <a:lstStyle/>
          <a:p>
            <a:pPr algn="l"/>
            <a:r>
              <a:rPr lang="tr-TR" altLang="tr-TR" sz="4000" b="1" dirty="0">
                <a:solidFill>
                  <a:srgbClr val="112F63"/>
                </a:solidFill>
              </a:rPr>
              <a:t>Jean </a:t>
            </a:r>
            <a:r>
              <a:rPr lang="tr-TR" altLang="tr-TR" sz="4000" b="1" dirty="0" err="1">
                <a:solidFill>
                  <a:srgbClr val="112F63"/>
                </a:solidFill>
              </a:rPr>
              <a:t>Monnet</a:t>
            </a:r>
            <a:r>
              <a:rPr lang="tr-TR" altLang="tr-TR" sz="4000" b="1" dirty="0">
                <a:solidFill>
                  <a:srgbClr val="112F63"/>
                </a:solidFill>
              </a:rPr>
              <a:t> Modülü Nasıl Yazılır?</a:t>
            </a:r>
          </a:p>
        </p:txBody>
      </p:sp>
      <p:sp>
        <p:nvSpPr>
          <p:cNvPr id="4099" name="İçerik Yer Tutucus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979447"/>
          </a:xfrm>
        </p:spPr>
        <p:txBody>
          <a:bodyPr>
            <a:normAutofit/>
          </a:bodyPr>
          <a:lstStyle/>
          <a:p>
            <a:pPr algn="just"/>
            <a:r>
              <a:rPr lang="tr-TR" altLang="tr-TR" sz="18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Öncelikle amacın belirlenmesi gerekmektedir.</a:t>
            </a:r>
          </a:p>
          <a:p>
            <a:pPr algn="just"/>
            <a:endParaRPr lang="tr-TR" altLang="tr-TR" sz="18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  <a:p>
            <a:pPr algn="just"/>
            <a:endParaRPr lang="tr-TR" altLang="tr-TR" sz="18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02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2192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93" y="6289536"/>
            <a:ext cx="1897671" cy="4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3A6C1FDE-BE0F-EF40-A648-AB47C9CDBBCA}"/>
              </a:ext>
            </a:extLst>
          </p:cNvPr>
          <p:cNvSpPr txBox="1">
            <a:spLocks/>
          </p:cNvSpPr>
          <p:nvPr/>
        </p:nvSpPr>
        <p:spPr bwMode="auto">
          <a:xfrm>
            <a:off x="10032437" y="6291093"/>
            <a:ext cx="3397251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tr-TR" sz="1200" dirty="0"/>
              <a:t>www.sakarya.edu.tr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1574276" y="1772239"/>
            <a:ext cx="2130458" cy="1970202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Avrupa Birliği ve Avrupa Çalışmaları İle İlgili Olmalı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4488730" y="1775381"/>
            <a:ext cx="2130458" cy="1970202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Avrupa Birliği Politikaları İle İlgili Olmalı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7345051" y="1775381"/>
            <a:ext cx="2130458" cy="1970202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Avrupa Birliği Konusunda Farkındalık Oluşturmalı</a:t>
            </a:r>
          </a:p>
        </p:txBody>
      </p:sp>
      <p:sp>
        <p:nvSpPr>
          <p:cNvPr id="4" name="Yukarı Bükülü Ok 3"/>
          <p:cNvSpPr/>
          <p:nvPr/>
        </p:nvSpPr>
        <p:spPr>
          <a:xfrm>
            <a:off x="2894029" y="4025245"/>
            <a:ext cx="2083324" cy="7258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3" name="Yukarı Bükülü Ok 12"/>
          <p:cNvSpPr/>
          <p:nvPr/>
        </p:nvSpPr>
        <p:spPr>
          <a:xfrm>
            <a:off x="6015872" y="4045669"/>
            <a:ext cx="2083324" cy="7258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9985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>
          <a:xfrm>
            <a:off x="609600" y="53425"/>
            <a:ext cx="10972800" cy="1143000"/>
          </a:xfrm>
        </p:spPr>
        <p:txBody>
          <a:bodyPr/>
          <a:lstStyle/>
          <a:p>
            <a:pPr algn="l"/>
            <a:r>
              <a:rPr lang="tr-TR" altLang="tr-TR" sz="4000" b="1" dirty="0">
                <a:solidFill>
                  <a:srgbClr val="112F63"/>
                </a:solidFill>
              </a:rPr>
              <a:t>Proje Yazım Aşaması?</a:t>
            </a:r>
          </a:p>
        </p:txBody>
      </p:sp>
      <p:pic>
        <p:nvPicPr>
          <p:cNvPr id="4102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2192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93" y="6289536"/>
            <a:ext cx="1897671" cy="4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3A6C1FDE-BE0F-EF40-A648-AB47C9CDBBCA}"/>
              </a:ext>
            </a:extLst>
          </p:cNvPr>
          <p:cNvSpPr txBox="1">
            <a:spLocks/>
          </p:cNvSpPr>
          <p:nvPr/>
        </p:nvSpPr>
        <p:spPr bwMode="auto">
          <a:xfrm>
            <a:off x="10032437" y="6291093"/>
            <a:ext cx="3397251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tr-TR" sz="1200" dirty="0"/>
              <a:t>www.sakarya.edu.tr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1517715" y="1112362"/>
            <a:ext cx="8955464" cy="6221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Projenizin Yenilikçi Unsurları Nelerdir? (Yöntem, Ders İçeriği, Konuya Yaklaşım)</a:t>
            </a:r>
          </a:p>
        </p:txBody>
      </p:sp>
      <p:sp>
        <p:nvSpPr>
          <p:cNvPr id="10" name="İçerik Yer Tutucusu 9"/>
          <p:cNvSpPr>
            <a:spLocks noGrp="1"/>
          </p:cNvSpPr>
          <p:nvPr>
            <p:ph idx="1"/>
          </p:nvPr>
        </p:nvSpPr>
        <p:spPr>
          <a:xfrm>
            <a:off x="1517715" y="1929208"/>
            <a:ext cx="8968033" cy="5594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tr-TR" sz="1600" dirty="0">
                <a:solidFill>
                  <a:schemeClr val="tx1"/>
                </a:solidFill>
              </a:rPr>
              <a:t>Projenizin Türkiye’de Yazılan ve Uygulanacak  Bir Jean </a:t>
            </a:r>
            <a:r>
              <a:rPr lang="tr-TR" sz="1600" dirty="0" err="1">
                <a:solidFill>
                  <a:schemeClr val="tx1"/>
                </a:solidFill>
              </a:rPr>
              <a:t>Monnet</a:t>
            </a:r>
            <a:r>
              <a:rPr lang="tr-TR" sz="1600" dirty="0">
                <a:solidFill>
                  <a:schemeClr val="tx1"/>
                </a:solidFill>
              </a:rPr>
              <a:t> Projesi Olarak Farkları Nelerdir? Ne Katacaktır?</a:t>
            </a:r>
          </a:p>
        </p:txBody>
      </p:sp>
      <p:sp>
        <p:nvSpPr>
          <p:cNvPr id="11" name="İçerik Yer Tutucusu 9"/>
          <p:cNvSpPr txBox="1">
            <a:spLocks/>
          </p:cNvSpPr>
          <p:nvPr/>
        </p:nvSpPr>
        <p:spPr>
          <a:xfrm>
            <a:off x="1505146" y="2662781"/>
            <a:ext cx="8968033" cy="5594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600" dirty="0">
                <a:solidFill>
                  <a:schemeClr val="tx1"/>
                </a:solidFill>
              </a:rPr>
              <a:t>Disiplinler arası Yönleri Nelerdir?</a:t>
            </a:r>
          </a:p>
        </p:txBody>
      </p:sp>
      <p:sp>
        <p:nvSpPr>
          <p:cNvPr id="12" name="İçerik Yer Tutucusu 9"/>
          <p:cNvSpPr txBox="1">
            <a:spLocks/>
          </p:cNvSpPr>
          <p:nvPr/>
        </p:nvSpPr>
        <p:spPr>
          <a:xfrm>
            <a:off x="1505145" y="3405783"/>
            <a:ext cx="8968033" cy="5594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600" dirty="0">
                <a:solidFill>
                  <a:schemeClr val="tx1"/>
                </a:solidFill>
              </a:rPr>
              <a:t>Projenizin Türkiye’de Yazılan ve Uygulanacak  Bir Jean </a:t>
            </a:r>
            <a:r>
              <a:rPr lang="tr-TR" sz="1600" dirty="0" err="1">
                <a:solidFill>
                  <a:schemeClr val="tx1"/>
                </a:solidFill>
              </a:rPr>
              <a:t>Monnet</a:t>
            </a:r>
            <a:r>
              <a:rPr lang="tr-TR" sz="1600" dirty="0">
                <a:solidFill>
                  <a:schemeClr val="tx1"/>
                </a:solidFill>
              </a:rPr>
              <a:t> Projesi Olarak Farklara Nelerdir? Ne Katacaktır?</a:t>
            </a:r>
          </a:p>
        </p:txBody>
      </p:sp>
      <p:sp>
        <p:nvSpPr>
          <p:cNvPr id="13" name="İçerik Yer Tutucusu 9"/>
          <p:cNvSpPr txBox="1">
            <a:spLocks/>
          </p:cNvSpPr>
          <p:nvPr/>
        </p:nvSpPr>
        <p:spPr>
          <a:xfrm>
            <a:off x="1505146" y="4150501"/>
            <a:ext cx="8968033" cy="5594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600" dirty="0">
                <a:solidFill>
                  <a:schemeClr val="tx1"/>
                </a:solidFill>
              </a:rPr>
              <a:t>Hedef Kitleye Nasıl Ulaşacaksınız?</a:t>
            </a:r>
          </a:p>
        </p:txBody>
      </p:sp>
      <p:sp>
        <p:nvSpPr>
          <p:cNvPr id="14" name="İçerik Yer Tutucusu 9"/>
          <p:cNvSpPr txBox="1">
            <a:spLocks/>
          </p:cNvSpPr>
          <p:nvPr/>
        </p:nvSpPr>
        <p:spPr>
          <a:xfrm>
            <a:off x="1517715" y="4870370"/>
            <a:ext cx="8968033" cy="5594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1600" dirty="0">
                <a:solidFill>
                  <a:schemeClr val="tx1"/>
                </a:solidFill>
              </a:rPr>
              <a:t>Proje Ekibinizde Kimler Var? (Uzmanlık- Birbirini Tamamlıyor Mu)</a:t>
            </a:r>
          </a:p>
        </p:txBody>
      </p:sp>
      <p:sp>
        <p:nvSpPr>
          <p:cNvPr id="4" name="Sağa Bükülü Ok 3"/>
          <p:cNvSpPr/>
          <p:nvPr/>
        </p:nvSpPr>
        <p:spPr>
          <a:xfrm>
            <a:off x="669303" y="1291472"/>
            <a:ext cx="659876" cy="38586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>
          <a:xfrm>
            <a:off x="609600" y="53425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tr-TR" altLang="tr-TR" sz="3600" b="1" dirty="0">
                <a:solidFill>
                  <a:srgbClr val="112F63"/>
                </a:solidFill>
              </a:rPr>
              <a:t>Proje Değerlendirme Kriterleri Nelerdir?</a:t>
            </a:r>
          </a:p>
        </p:txBody>
      </p:sp>
      <p:pic>
        <p:nvPicPr>
          <p:cNvPr id="4102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2192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93" y="6289536"/>
            <a:ext cx="1897671" cy="4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3A6C1FDE-BE0F-EF40-A648-AB47C9CDBBCA}"/>
              </a:ext>
            </a:extLst>
          </p:cNvPr>
          <p:cNvSpPr txBox="1">
            <a:spLocks/>
          </p:cNvSpPr>
          <p:nvPr/>
        </p:nvSpPr>
        <p:spPr bwMode="auto">
          <a:xfrm>
            <a:off x="10032437" y="6291093"/>
            <a:ext cx="3397251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tr-TR" sz="1200" dirty="0"/>
              <a:t>www.sakarya.edu.tr</a:t>
            </a:r>
          </a:p>
        </p:txBody>
      </p:sp>
      <p:sp>
        <p:nvSpPr>
          <p:cNvPr id="2" name="Akış Çizelgesi: Veri 1"/>
          <p:cNvSpPr/>
          <p:nvPr/>
        </p:nvSpPr>
        <p:spPr>
          <a:xfrm>
            <a:off x="1105938" y="1338606"/>
            <a:ext cx="2060373" cy="2413262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Relevance</a:t>
            </a:r>
            <a:r>
              <a:rPr lang="tr-TR" sz="1600" b="1" dirty="0">
                <a:solidFill>
                  <a:schemeClr val="tx1"/>
                </a:solidFill>
              </a:rPr>
              <a:t> of </a:t>
            </a:r>
          </a:p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The</a:t>
            </a:r>
            <a:r>
              <a:rPr lang="tr-TR" sz="1600" b="1" dirty="0">
                <a:solidFill>
                  <a:schemeClr val="tx1"/>
                </a:solidFill>
              </a:rPr>
              <a:t> Project</a:t>
            </a:r>
          </a:p>
          <a:p>
            <a:pPr algn="ctr"/>
            <a:r>
              <a:rPr lang="tr-TR" sz="1100" b="1" dirty="0">
                <a:solidFill>
                  <a:schemeClr val="tx1"/>
                </a:solidFill>
              </a:rPr>
              <a:t>(Projenin </a:t>
            </a:r>
            <a:r>
              <a:rPr lang="tr-TR" sz="1100" b="1" dirty="0" err="1">
                <a:solidFill>
                  <a:schemeClr val="tx1"/>
                </a:solidFill>
              </a:rPr>
              <a:t>İlgililiği</a:t>
            </a:r>
            <a:r>
              <a:rPr lang="tr-TR" sz="11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Akış Çizelgesi: Veri 10"/>
          <p:cNvSpPr/>
          <p:nvPr/>
        </p:nvSpPr>
        <p:spPr>
          <a:xfrm>
            <a:off x="3214538" y="1338606"/>
            <a:ext cx="2271861" cy="2413262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300" b="1" dirty="0" err="1">
                <a:solidFill>
                  <a:schemeClr val="tx1"/>
                </a:solidFill>
              </a:rPr>
              <a:t>Quality</a:t>
            </a:r>
            <a:r>
              <a:rPr lang="tr-TR" sz="1300" b="1" dirty="0">
                <a:solidFill>
                  <a:schemeClr val="tx1"/>
                </a:solidFill>
              </a:rPr>
              <a:t> of </a:t>
            </a:r>
            <a:r>
              <a:rPr lang="tr-TR" sz="1300" b="1" dirty="0" err="1">
                <a:solidFill>
                  <a:schemeClr val="tx1"/>
                </a:solidFill>
              </a:rPr>
              <a:t>The</a:t>
            </a:r>
            <a:r>
              <a:rPr lang="tr-TR" sz="1300" b="1" dirty="0">
                <a:solidFill>
                  <a:schemeClr val="tx1"/>
                </a:solidFill>
              </a:rPr>
              <a:t> Project</a:t>
            </a:r>
          </a:p>
          <a:p>
            <a:pPr algn="ctr"/>
            <a:r>
              <a:rPr lang="tr-TR" sz="1300" b="1" dirty="0">
                <a:solidFill>
                  <a:schemeClr val="tx1"/>
                </a:solidFill>
              </a:rPr>
              <a:t>Design </a:t>
            </a:r>
            <a:r>
              <a:rPr lang="tr-TR" sz="1300" b="1" dirty="0" err="1">
                <a:solidFill>
                  <a:schemeClr val="tx1"/>
                </a:solidFill>
              </a:rPr>
              <a:t>and</a:t>
            </a:r>
            <a:endParaRPr lang="tr-TR" sz="1300" b="1" dirty="0">
              <a:solidFill>
                <a:schemeClr val="tx1"/>
              </a:solidFill>
            </a:endParaRPr>
          </a:p>
          <a:p>
            <a:pPr algn="ctr"/>
            <a:r>
              <a:rPr lang="tr-TR" sz="1300" b="1" dirty="0" err="1">
                <a:solidFill>
                  <a:schemeClr val="tx1"/>
                </a:solidFill>
              </a:rPr>
              <a:t>Implementation</a:t>
            </a:r>
            <a:endParaRPr lang="tr-TR" sz="1300" b="1" dirty="0">
              <a:solidFill>
                <a:schemeClr val="tx1"/>
              </a:solidFill>
            </a:endParaRPr>
          </a:p>
          <a:p>
            <a:pPr algn="ctr"/>
            <a:r>
              <a:rPr lang="tr-TR" sz="1100" b="1" dirty="0">
                <a:solidFill>
                  <a:schemeClr val="tx1"/>
                </a:solidFill>
              </a:rPr>
              <a:t>(Tasarımın Kalitesi)</a:t>
            </a:r>
          </a:p>
        </p:txBody>
      </p:sp>
      <p:sp>
        <p:nvSpPr>
          <p:cNvPr id="12" name="Akış Çizelgesi: Veri 11"/>
          <p:cNvSpPr/>
          <p:nvPr/>
        </p:nvSpPr>
        <p:spPr>
          <a:xfrm>
            <a:off x="5486399" y="1329179"/>
            <a:ext cx="2060373" cy="2413262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err="1">
                <a:solidFill>
                  <a:schemeClr val="tx1"/>
                </a:solidFill>
              </a:rPr>
              <a:t>Quality</a:t>
            </a:r>
            <a:r>
              <a:rPr lang="tr-TR" sz="1600" dirty="0">
                <a:solidFill>
                  <a:schemeClr val="tx1"/>
                </a:solidFill>
              </a:rPr>
              <a:t> of </a:t>
            </a:r>
            <a:r>
              <a:rPr lang="tr-TR" sz="1600" dirty="0" err="1">
                <a:solidFill>
                  <a:schemeClr val="tx1"/>
                </a:solidFill>
              </a:rPr>
              <a:t>the</a:t>
            </a:r>
            <a:r>
              <a:rPr lang="tr-TR" sz="1600" dirty="0">
                <a:solidFill>
                  <a:schemeClr val="tx1"/>
                </a:solidFill>
              </a:rPr>
              <a:t> Project</a:t>
            </a:r>
          </a:p>
          <a:p>
            <a:r>
              <a:rPr lang="tr-TR" sz="1600" dirty="0">
                <a:solidFill>
                  <a:schemeClr val="tx1"/>
                </a:solidFill>
              </a:rPr>
              <a:t>Team</a:t>
            </a:r>
          </a:p>
          <a:p>
            <a:r>
              <a:rPr lang="tr-TR" sz="1600" dirty="0" err="1">
                <a:solidFill>
                  <a:schemeClr val="tx1"/>
                </a:solidFill>
              </a:rPr>
              <a:t>Partnership</a:t>
            </a:r>
            <a:endParaRPr lang="tr-TR" sz="1600" dirty="0">
              <a:solidFill>
                <a:schemeClr val="tx1"/>
              </a:solidFill>
            </a:endParaRPr>
          </a:p>
          <a:p>
            <a:r>
              <a:rPr lang="tr-TR" sz="1200" b="1" dirty="0">
                <a:solidFill>
                  <a:schemeClr val="tx1"/>
                </a:solidFill>
              </a:rPr>
              <a:t>(Proje Ortaklığının Kalitesi)</a:t>
            </a:r>
          </a:p>
        </p:txBody>
      </p:sp>
      <p:sp>
        <p:nvSpPr>
          <p:cNvPr id="14" name="Akış Çizelgesi: Veri 13"/>
          <p:cNvSpPr/>
          <p:nvPr/>
        </p:nvSpPr>
        <p:spPr>
          <a:xfrm>
            <a:off x="7546772" y="1368457"/>
            <a:ext cx="2060373" cy="2373984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Impact</a:t>
            </a:r>
            <a:endParaRPr lang="tr-TR" sz="1600" b="1" dirty="0">
              <a:solidFill>
                <a:schemeClr val="tx1"/>
              </a:solidFill>
            </a:endParaRPr>
          </a:p>
          <a:p>
            <a:pPr algn="ctr"/>
            <a:r>
              <a:rPr lang="tr-TR" sz="1200" b="1" dirty="0">
                <a:solidFill>
                  <a:schemeClr val="tx1"/>
                </a:solidFill>
              </a:rPr>
              <a:t>(Etki)</a:t>
            </a:r>
          </a:p>
        </p:txBody>
      </p:sp>
      <p:sp>
        <p:nvSpPr>
          <p:cNvPr id="5" name="Köşeli Çift Ayraç 4"/>
          <p:cNvSpPr/>
          <p:nvPr/>
        </p:nvSpPr>
        <p:spPr>
          <a:xfrm>
            <a:off x="2714920" y="4006392"/>
            <a:ext cx="980387" cy="87669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Köşeli Çift Ayraç 15"/>
          <p:cNvSpPr/>
          <p:nvPr/>
        </p:nvSpPr>
        <p:spPr>
          <a:xfrm>
            <a:off x="4846949" y="4036244"/>
            <a:ext cx="980387" cy="87669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7" name="Köşeli Çift Ayraç 16"/>
          <p:cNvSpPr/>
          <p:nvPr/>
        </p:nvSpPr>
        <p:spPr>
          <a:xfrm>
            <a:off x="6949126" y="4036244"/>
            <a:ext cx="980387" cy="87669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35313" y="3271346"/>
            <a:ext cx="169682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1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25 Puan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3305049" y="3310868"/>
            <a:ext cx="169682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1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25 Puan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5572811" y="3344841"/>
            <a:ext cx="169682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1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25 Puan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7613099" y="3310868"/>
            <a:ext cx="169682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1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25 Puan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74471" y="5065072"/>
            <a:ext cx="1090572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Projenizin hibe alabilmesi için 100 üzerinden en az 70 puan alması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410419985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>
          <a:xfrm>
            <a:off x="609600" y="53425"/>
            <a:ext cx="10972800" cy="1143000"/>
          </a:xfrm>
        </p:spPr>
        <p:txBody>
          <a:bodyPr/>
          <a:lstStyle/>
          <a:p>
            <a:r>
              <a:rPr lang="tr-TR" sz="4000" b="1" dirty="0"/>
              <a:t>Projenin Uyumluluğu (25 Puan)</a:t>
            </a:r>
            <a:endParaRPr lang="tr-TR" altLang="tr-TR" sz="4000" b="1" dirty="0">
              <a:solidFill>
                <a:srgbClr val="112F63"/>
              </a:solidFill>
            </a:endParaRPr>
          </a:p>
        </p:txBody>
      </p:sp>
      <p:sp>
        <p:nvSpPr>
          <p:cNvPr id="4099" name="İçerik Yer Tutucus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97944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tr-TR" altLang="tr-TR" sz="1600" b="1" dirty="0"/>
              <a:t>1. Teklifin aşağıdaki unsurlar ile uygunluğu:</a:t>
            </a:r>
          </a:p>
          <a:p>
            <a:pPr>
              <a:lnSpc>
                <a:spcPct val="100000"/>
              </a:lnSpc>
            </a:pPr>
            <a:r>
              <a:rPr lang="tr-TR" altLang="tr-TR" sz="1600" dirty="0"/>
              <a:t>Eylemin hedefleri ve öncelikleri (Lütfen “Jean Monnet’nin Amaçları Nelerdir” ve “Jean Monnet Modülü Nedir” bölümlerine bakınız)</a:t>
            </a:r>
          </a:p>
          <a:p>
            <a:pPr>
              <a:lnSpc>
                <a:spcPct val="100000"/>
              </a:lnSpc>
            </a:pPr>
            <a:r>
              <a:rPr lang="tr-TR" altLang="tr-TR" sz="1600" dirty="0"/>
              <a:t>Katılımcı kurum/kuruluşların ve ilgili akademisyenlerin ihtiyaçları ve hedefleri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altLang="tr-TR" sz="1600" b="1" dirty="0"/>
              <a:t>2. Teklif ne ölçüde:</a:t>
            </a:r>
          </a:p>
          <a:p>
            <a:pPr>
              <a:lnSpc>
                <a:spcPct val="100000"/>
              </a:lnSpc>
            </a:pPr>
            <a:r>
              <a:rPr lang="tr-TR" altLang="tr-TR" sz="1600" dirty="0"/>
              <a:t>Yeni öğretme ve araştırmaların gelişmesini teşvik etmeye uygun veya faaliyetleri tartışmakta,</a:t>
            </a:r>
          </a:p>
          <a:p>
            <a:pPr>
              <a:lnSpc>
                <a:spcPct val="100000"/>
              </a:lnSpc>
            </a:pPr>
            <a:r>
              <a:rPr lang="tr-TR" altLang="tr-TR" sz="1600" dirty="0"/>
              <a:t>Yeni metodolojilerin, araçların ve teknolojilerin kullanımını içermekte,</a:t>
            </a:r>
          </a:p>
          <a:p>
            <a:pPr>
              <a:lnSpc>
                <a:spcPct val="100000"/>
              </a:lnSpc>
            </a:pPr>
            <a:r>
              <a:rPr lang="tr-TR" altLang="tr-TR" sz="1600" dirty="0"/>
              <a:t>Akademik katma değere sahip olduğuna dair kanıt sunmakta,</a:t>
            </a:r>
          </a:p>
          <a:p>
            <a:pPr>
              <a:lnSpc>
                <a:spcPct val="100000"/>
              </a:lnSpc>
            </a:pPr>
            <a:r>
              <a:rPr lang="tr-TR" altLang="tr-TR" sz="1600" dirty="0"/>
              <a:t>Jean Monnet Eylemine ev sahipliği yapan kurum/kuruluştaki Avrupa çalışmalarını teşvik etmekte,</a:t>
            </a:r>
          </a:p>
          <a:p>
            <a:pPr>
              <a:lnSpc>
                <a:spcPct val="100000"/>
              </a:lnSpc>
            </a:pPr>
            <a:r>
              <a:rPr lang="tr-TR" altLang="tr-TR" sz="1600" dirty="0"/>
              <a:t>Gerek Jean Monnet Eylemine ev sahipliği yapan kurum/kuruluşun içinde ve gerek ulusal seviyede bu araştırma alanında daha fazla görünürlük sağlamakta?</a:t>
            </a:r>
          </a:p>
        </p:txBody>
      </p:sp>
      <p:pic>
        <p:nvPicPr>
          <p:cNvPr id="4102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2192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93" y="6289536"/>
            <a:ext cx="1897671" cy="4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3A6C1FDE-BE0F-EF40-A648-AB47C9CDBBCA}"/>
              </a:ext>
            </a:extLst>
          </p:cNvPr>
          <p:cNvSpPr txBox="1">
            <a:spLocks/>
          </p:cNvSpPr>
          <p:nvPr/>
        </p:nvSpPr>
        <p:spPr bwMode="auto">
          <a:xfrm>
            <a:off x="10032437" y="6291093"/>
            <a:ext cx="3397251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tr-TR" sz="1200" dirty="0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410419985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>
          <a:xfrm>
            <a:off x="609600" y="53425"/>
            <a:ext cx="10972800" cy="1143000"/>
          </a:xfrm>
        </p:spPr>
        <p:txBody>
          <a:bodyPr/>
          <a:lstStyle/>
          <a:p>
            <a:r>
              <a:rPr lang="tr-TR" sz="4000" b="1" dirty="0"/>
              <a:t>Projenin Uyumluluğu (25 Puan)</a:t>
            </a:r>
            <a:endParaRPr lang="tr-TR" altLang="tr-TR" sz="4000" b="1" dirty="0">
              <a:solidFill>
                <a:srgbClr val="112F63"/>
              </a:solidFill>
            </a:endParaRPr>
          </a:p>
        </p:txBody>
      </p:sp>
      <p:sp>
        <p:nvSpPr>
          <p:cNvPr id="4099" name="İçerik Yer Tutucus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97944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altLang="tr-TR" sz="1600" b="1" dirty="0"/>
              <a:t>3. Teklifin Eylemin öncelikli hedef kitleleri ile uygunluğu:</a:t>
            </a:r>
          </a:p>
          <a:p>
            <a:pPr>
              <a:lnSpc>
                <a:spcPct val="150000"/>
              </a:lnSpc>
            </a:pPr>
            <a:r>
              <a:rPr lang="tr-TR" altLang="tr-TR" sz="1600" dirty="0"/>
              <a:t>Jean Monnet Eyleminin kapsamına girmeyen ülkelerde yerleşik kurum/kuruluşlar,</a:t>
            </a:r>
          </a:p>
          <a:p>
            <a:pPr>
              <a:lnSpc>
                <a:spcPct val="150000"/>
              </a:lnSpc>
            </a:pPr>
            <a:r>
              <a:rPr lang="tr-TR" altLang="tr-TR" sz="1600" dirty="0"/>
              <a:t>Henüz Jean Monnet fonu almamış kurum/kuruluşlar veya akademisyenler,</a:t>
            </a:r>
          </a:p>
          <a:p>
            <a:pPr>
              <a:lnSpc>
                <a:spcPct val="150000"/>
              </a:lnSpc>
            </a:pPr>
            <a:r>
              <a:rPr lang="tr-TR" altLang="tr-TR" sz="1600" dirty="0"/>
              <a:t>Avrupa boyutlarına az müdahil olmuş, ancak bunlardan giderek daha fazla etkilenen araştırmalardaki AB ile ilgili belirli konular,</a:t>
            </a:r>
          </a:p>
          <a:p>
            <a:pPr>
              <a:lnSpc>
                <a:spcPct val="150000"/>
              </a:lnSpc>
            </a:pPr>
            <a:r>
              <a:rPr lang="tr-TR" altLang="tr-TR" sz="1600" dirty="0"/>
              <a:t>Avrupa çalışmaları ile otomatik olarak ilişki kurmayan öğrenciler (bilim, mühendislik, tıp, eğitim, sanat ve dil vb. alanlarda).</a:t>
            </a:r>
          </a:p>
          <a:p>
            <a:pPr marL="0" indent="0">
              <a:lnSpc>
                <a:spcPct val="100000"/>
              </a:lnSpc>
              <a:buNone/>
            </a:pPr>
            <a:endParaRPr lang="tr-TR" altLang="tr-TR" sz="1600" dirty="0"/>
          </a:p>
        </p:txBody>
      </p:sp>
      <p:pic>
        <p:nvPicPr>
          <p:cNvPr id="4102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2192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93" y="6289536"/>
            <a:ext cx="1897671" cy="4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3A6C1FDE-BE0F-EF40-A648-AB47C9CDBBCA}"/>
              </a:ext>
            </a:extLst>
          </p:cNvPr>
          <p:cNvSpPr txBox="1">
            <a:spLocks/>
          </p:cNvSpPr>
          <p:nvPr/>
        </p:nvSpPr>
        <p:spPr bwMode="auto">
          <a:xfrm>
            <a:off x="10032437" y="6291093"/>
            <a:ext cx="3397251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tr-TR" sz="1200" dirty="0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256228392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>
          <a:xfrm>
            <a:off x="609600" y="53425"/>
            <a:ext cx="10972800" cy="1143000"/>
          </a:xfrm>
        </p:spPr>
        <p:txBody>
          <a:bodyPr/>
          <a:lstStyle/>
          <a:p>
            <a:r>
              <a:rPr lang="tr-TR" sz="4000" b="1" dirty="0"/>
              <a:t>Proje Tasarımının Kalitesi (25 Puan)</a:t>
            </a:r>
            <a:endParaRPr lang="tr-TR" altLang="tr-TR" sz="4000" b="1" dirty="0">
              <a:solidFill>
                <a:srgbClr val="112F63"/>
              </a:solidFill>
            </a:endParaRPr>
          </a:p>
        </p:txBody>
      </p:sp>
      <p:sp>
        <p:nvSpPr>
          <p:cNvPr id="4099" name="İçerik Yer Tutucus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97944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altLang="tr-TR" sz="1600" b="1" dirty="0"/>
              <a:t>Hazırlık, uygulama, değerlendirme, izleme ve yaygınlaştırma ile ilgili uygun aşamalar da dâhil, çalışma programının açıklığı, bütünlüğü ve kalitesi,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altLang="tr-TR" sz="1600" b="1" dirty="0"/>
              <a:t>Proje hedefleri, faaliyetler ve teklif edilen bütçe arasında bütünlük,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altLang="tr-TR" sz="1600" b="1" dirty="0"/>
              <a:t>Teklif edilen metodolojinin kalitesi ve fizibilitesi.</a:t>
            </a:r>
          </a:p>
          <a:p>
            <a:pPr marL="0" indent="0">
              <a:lnSpc>
                <a:spcPct val="100000"/>
              </a:lnSpc>
              <a:buNone/>
            </a:pPr>
            <a:endParaRPr lang="tr-TR" altLang="tr-TR" sz="1600" dirty="0"/>
          </a:p>
        </p:txBody>
      </p:sp>
      <p:pic>
        <p:nvPicPr>
          <p:cNvPr id="4102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2192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93" y="6289536"/>
            <a:ext cx="1897671" cy="4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3A6C1FDE-BE0F-EF40-A648-AB47C9CDBBCA}"/>
              </a:ext>
            </a:extLst>
          </p:cNvPr>
          <p:cNvSpPr txBox="1">
            <a:spLocks/>
          </p:cNvSpPr>
          <p:nvPr/>
        </p:nvSpPr>
        <p:spPr bwMode="auto">
          <a:xfrm>
            <a:off x="10032437" y="6291093"/>
            <a:ext cx="3397251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tr-TR" sz="1200" dirty="0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85512580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>
          <a:xfrm>
            <a:off x="609600" y="53425"/>
            <a:ext cx="10972800" cy="1143000"/>
          </a:xfrm>
        </p:spPr>
        <p:txBody>
          <a:bodyPr/>
          <a:lstStyle/>
          <a:p>
            <a:r>
              <a:rPr lang="tr-TR" sz="4000" b="1" dirty="0"/>
              <a:t>Proje Tasarımının Kalitesi (25 Puan)</a:t>
            </a:r>
            <a:endParaRPr lang="tr-TR" altLang="tr-TR" sz="4000" b="1" dirty="0">
              <a:solidFill>
                <a:srgbClr val="112F63"/>
              </a:solidFill>
            </a:endParaRPr>
          </a:p>
        </p:txBody>
      </p:sp>
      <p:sp>
        <p:nvSpPr>
          <p:cNvPr id="4099" name="İçerik Yer Tutucus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97944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altLang="tr-TR" sz="1600" b="1" dirty="0"/>
              <a:t>Hazırlık, uygulama, değerlendirme, izleme ve yaygınlaştırma ile ilgili uygun aşamalar da dâhil, çalışma programının açıklığı, bütünlüğü ve kalitesi,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altLang="tr-TR" sz="1600" b="1" dirty="0"/>
              <a:t>Proje hedefleri, faaliyetler ve teklif edilen bütçe arasında bütünlük,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altLang="tr-TR" sz="1600" b="1" dirty="0"/>
              <a:t>Teklif edilen metodolojinin kalitesi ve fizibilitesi.</a:t>
            </a:r>
          </a:p>
          <a:p>
            <a:pPr marL="0" indent="0">
              <a:lnSpc>
                <a:spcPct val="100000"/>
              </a:lnSpc>
              <a:buNone/>
            </a:pPr>
            <a:endParaRPr lang="tr-TR" altLang="tr-TR" sz="1600" dirty="0"/>
          </a:p>
        </p:txBody>
      </p:sp>
      <p:pic>
        <p:nvPicPr>
          <p:cNvPr id="4102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2192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93" y="6289536"/>
            <a:ext cx="1897671" cy="4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3A6C1FDE-BE0F-EF40-A648-AB47C9CDBBCA}"/>
              </a:ext>
            </a:extLst>
          </p:cNvPr>
          <p:cNvSpPr txBox="1">
            <a:spLocks/>
          </p:cNvSpPr>
          <p:nvPr/>
        </p:nvSpPr>
        <p:spPr bwMode="auto">
          <a:xfrm>
            <a:off x="10032437" y="6291093"/>
            <a:ext cx="3397251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tr-TR" sz="1200" dirty="0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265792719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67BD77-CEEA-4071-959D-A368B21B07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70" y="1060"/>
            <a:ext cx="12192000" cy="6858000"/>
          </a:xfrm>
        </p:spPr>
      </p:sp>
      <p:sp>
        <p:nvSpPr>
          <p:cNvPr id="4" name="Rounded Rectangle 18">
            <a:extLst>
              <a:ext uri="{FF2B5EF4-FFF2-40B4-BE49-F238E27FC236}">
                <a16:creationId xmlns:a16="http://schemas.microsoft.com/office/drawing/2014/main" id="{FDCFF913-56CA-4EFD-AA61-4761C412ACC2}"/>
              </a:ext>
            </a:extLst>
          </p:cNvPr>
          <p:cNvSpPr/>
          <p:nvPr/>
        </p:nvSpPr>
        <p:spPr>
          <a:xfrm flipH="1">
            <a:off x="156540" y="502467"/>
            <a:ext cx="4040966" cy="5284303"/>
          </a:xfrm>
          <a:prstGeom prst="roundRect">
            <a:avLst>
              <a:gd name="adj" fmla="val 5056"/>
            </a:avLst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17675669-51FA-4248-A4DF-5BA2FEEDCFC7}"/>
              </a:ext>
            </a:extLst>
          </p:cNvPr>
          <p:cNvSpPr/>
          <p:nvPr/>
        </p:nvSpPr>
        <p:spPr>
          <a:xfrm flipH="1">
            <a:off x="4384459" y="1017382"/>
            <a:ext cx="691215" cy="691215"/>
          </a:xfrm>
          <a:prstGeom prst="roundRect">
            <a:avLst>
              <a:gd name="adj" fmla="val 5056"/>
            </a:avLst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AA7BB3-BEC8-48C5-8F50-45597F9023CC}"/>
              </a:ext>
            </a:extLst>
          </p:cNvPr>
          <p:cNvGrpSpPr/>
          <p:nvPr/>
        </p:nvGrpSpPr>
        <p:grpSpPr>
          <a:xfrm>
            <a:off x="9526137" y="5868214"/>
            <a:ext cx="2665863" cy="606284"/>
            <a:chOff x="9526137" y="5685334"/>
            <a:chExt cx="2665863" cy="60628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1578A51-D068-46E9-BE75-E5AF916666AE}"/>
                </a:ext>
              </a:extLst>
            </p:cNvPr>
            <p:cNvSpPr/>
            <p:nvPr/>
          </p:nvSpPr>
          <p:spPr>
            <a:xfrm>
              <a:off x="9526137" y="5685334"/>
              <a:ext cx="2665863" cy="606284"/>
            </a:xfrm>
            <a:prstGeom prst="rect">
              <a:avLst/>
            </a:prstGeom>
            <a:solidFill>
              <a:srgbClr val="003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5795EF-6805-4B66-A7CB-4E6002C79F10}"/>
                </a:ext>
              </a:extLst>
            </p:cNvPr>
            <p:cNvSpPr txBox="1"/>
            <p:nvPr/>
          </p:nvSpPr>
          <p:spPr>
            <a:xfrm>
              <a:off x="9658965" y="5751873"/>
              <a:ext cx="2400206" cy="38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erasmus@sakarya.edu.tr</a:t>
              </a:r>
              <a:endParaRPr lang="en-US" sz="1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34" name="Title 20">
            <a:extLst>
              <a:ext uri="{FF2B5EF4-FFF2-40B4-BE49-F238E27FC236}">
                <a16:creationId xmlns:a16="http://schemas.microsoft.com/office/drawing/2014/main" id="{EAB9E190-8F10-421C-8B0F-68F0A00D4F02}"/>
              </a:ext>
            </a:extLst>
          </p:cNvPr>
          <p:cNvSpPr txBox="1">
            <a:spLocks/>
          </p:cNvSpPr>
          <p:nvPr/>
        </p:nvSpPr>
        <p:spPr bwMode="auto">
          <a:xfrm>
            <a:off x="5075674" y="1488535"/>
            <a:ext cx="6808384" cy="38872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lIns="243852" tIns="121926" rIns="243852" bIns="121926" anchor="ctr">
            <a:spAutoFit/>
          </a:bodyPr>
          <a:lstStyle>
            <a:lvl1pPr defTabSz="457200"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Üniversite öğrencileri ve genç profesyonellerin Avrupa Birliği konularında bilgi sahibi olmalarını sağlamak ve akademik camia ile politika yapıcılar arasındaki diyaloğu güçlendirmek üzere hazırlanabilen projelere Jean </a:t>
            </a:r>
            <a:r>
              <a:rPr lang="tr-TR" sz="1400" dirty="0" err="1"/>
              <a:t>Monnet</a:t>
            </a:r>
            <a:r>
              <a:rPr lang="tr-TR" sz="1400" dirty="0"/>
              <a:t> faaliyetleri denir.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tr-TR" sz="14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Bu faaliyetlerle birlikte, Türkiye ve AB arasındaki sivil diyalog, akademik ve idari işler geliştirilir, Türk ve Avrupalı ​​meslektaşların arasında köprüler kurulur, çalışanların çalıştıkları alanda yetkinliklerinin artarak, AB'nin işleyişine bakış açılarının genişlemeleri sağlanır.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tr-TR" sz="14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Jean </a:t>
            </a:r>
            <a:r>
              <a:rPr lang="tr-TR" sz="1400" dirty="0" err="1"/>
              <a:t>Monnet</a:t>
            </a:r>
            <a:r>
              <a:rPr lang="tr-TR" sz="1400" dirty="0"/>
              <a:t> Faaliyetlerinin hedef kitlesi, Avrupa Birliği konularında uzmanlaşmış akademisyen/araştırmacıları bulunan ve Avrupa Birliği konularında öğretme ve araştırma kapasitesini artırmak isteyen yükseköğretim kurumlarıdır.</a:t>
            </a:r>
            <a:endParaRPr lang="en-US" sz="1400" b="1" dirty="0">
              <a:latin typeface="+mj-lt"/>
              <a:ea typeface="Lato" pitchFamily="34" charset="0"/>
              <a:cs typeface="Poppins ExtraLight" panose="00000300000000000000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E36F5E-E409-49C8-924E-3BA36A15CA60}"/>
              </a:ext>
            </a:extLst>
          </p:cNvPr>
          <p:cNvSpPr txBox="1"/>
          <p:nvPr/>
        </p:nvSpPr>
        <p:spPr>
          <a:xfrm>
            <a:off x="391738" y="981340"/>
            <a:ext cx="441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  <a:latin typeface="Poppins ExtraLight" panose="00000300000000000000" pitchFamily="50" charset="0"/>
                <a:ea typeface="Lato Black" charset="0"/>
                <a:cs typeface="Poppins ExtraLight" panose="00000300000000000000" pitchFamily="50" charset="0"/>
              </a:rPr>
              <a:t>Jean </a:t>
            </a:r>
            <a:r>
              <a:rPr lang="tr-TR" sz="2400" b="1" dirty="0" err="1">
                <a:solidFill>
                  <a:schemeClr val="bg1"/>
                </a:solidFill>
                <a:latin typeface="Poppins ExtraLight" panose="00000300000000000000" pitchFamily="50" charset="0"/>
                <a:ea typeface="Lato Black" charset="0"/>
                <a:cs typeface="Poppins ExtraLight" panose="00000300000000000000" pitchFamily="50" charset="0"/>
              </a:rPr>
              <a:t>Monnet</a:t>
            </a:r>
            <a:r>
              <a:rPr lang="tr-TR" sz="2400" b="1" dirty="0">
                <a:solidFill>
                  <a:schemeClr val="bg1"/>
                </a:solidFill>
                <a:latin typeface="Poppins ExtraLight" panose="00000300000000000000" pitchFamily="50" charset="0"/>
                <a:ea typeface="Lato Black" charset="0"/>
                <a:cs typeface="Poppins ExtraLight" panose="00000300000000000000" pitchFamily="50" charset="0"/>
              </a:rPr>
              <a:t> Nedir?</a:t>
            </a:r>
            <a:endParaRPr lang="id-ID" sz="2400" b="1" dirty="0">
              <a:solidFill>
                <a:schemeClr val="bg1"/>
              </a:solidFill>
              <a:latin typeface="Poppins ExtraLight" panose="00000300000000000000" pitchFamily="50" charset="0"/>
              <a:ea typeface="Lato Black" charset="0"/>
              <a:cs typeface="Poppins ExtraLight" panose="00000300000000000000" pitchFamily="50" charset="0"/>
            </a:endParaRPr>
          </a:p>
        </p:txBody>
      </p:sp>
      <p:grpSp>
        <p:nvGrpSpPr>
          <p:cNvPr id="40" name="Group 210"/>
          <p:cNvGrpSpPr>
            <a:grpSpLocks noChangeAspect="1"/>
          </p:cNvGrpSpPr>
          <p:nvPr/>
        </p:nvGrpSpPr>
        <p:grpSpPr bwMode="auto">
          <a:xfrm>
            <a:off x="4556283" y="1216362"/>
            <a:ext cx="347566" cy="264330"/>
            <a:chOff x="2194" y="891"/>
            <a:chExt cx="618" cy="470"/>
          </a:xfrm>
          <a:solidFill>
            <a:schemeClr val="bg1"/>
          </a:solidFill>
        </p:grpSpPr>
        <p:sp>
          <p:nvSpPr>
            <p:cNvPr id="41" name="Freeform 212"/>
            <p:cNvSpPr>
              <a:spLocks noEditPoints="1"/>
            </p:cNvSpPr>
            <p:nvPr/>
          </p:nvSpPr>
          <p:spPr bwMode="auto">
            <a:xfrm>
              <a:off x="2405" y="891"/>
              <a:ext cx="407" cy="470"/>
            </a:xfrm>
            <a:custGeom>
              <a:avLst/>
              <a:gdLst>
                <a:gd name="T0" fmla="*/ 993 w 2446"/>
                <a:gd name="T1" fmla="*/ 749 h 2822"/>
                <a:gd name="T2" fmla="*/ 720 w 2446"/>
                <a:gd name="T3" fmla="*/ 872 h 2822"/>
                <a:gd name="T4" fmla="*/ 503 w 2446"/>
                <a:gd name="T5" fmla="*/ 1072 h 2822"/>
                <a:gd name="T6" fmla="*/ 360 w 2446"/>
                <a:gd name="T7" fmla="*/ 1331 h 2822"/>
                <a:gd name="T8" fmla="*/ 308 w 2446"/>
                <a:gd name="T9" fmla="*/ 1633 h 2822"/>
                <a:gd name="T10" fmla="*/ 360 w 2446"/>
                <a:gd name="T11" fmla="*/ 1937 h 2822"/>
                <a:gd name="T12" fmla="*/ 503 w 2446"/>
                <a:gd name="T13" fmla="*/ 2196 h 2822"/>
                <a:gd name="T14" fmla="*/ 720 w 2446"/>
                <a:gd name="T15" fmla="*/ 2396 h 2822"/>
                <a:gd name="T16" fmla="*/ 993 w 2446"/>
                <a:gd name="T17" fmla="*/ 2517 h 2822"/>
                <a:gd name="T18" fmla="*/ 1302 w 2446"/>
                <a:gd name="T19" fmla="*/ 2543 h 2822"/>
                <a:gd name="T20" fmla="*/ 1596 w 2446"/>
                <a:gd name="T21" fmla="*/ 2468 h 2822"/>
                <a:gd name="T22" fmla="*/ 1844 w 2446"/>
                <a:gd name="T23" fmla="*/ 2305 h 2822"/>
                <a:gd name="T24" fmla="*/ 2026 w 2446"/>
                <a:gd name="T25" fmla="*/ 2073 h 2822"/>
                <a:gd name="T26" fmla="*/ 2125 w 2446"/>
                <a:gd name="T27" fmla="*/ 1790 h 2822"/>
                <a:gd name="T28" fmla="*/ 2125 w 2446"/>
                <a:gd name="T29" fmla="*/ 1478 h 2822"/>
                <a:gd name="T30" fmla="*/ 2026 w 2446"/>
                <a:gd name="T31" fmla="*/ 1195 h 2822"/>
                <a:gd name="T32" fmla="*/ 1844 w 2446"/>
                <a:gd name="T33" fmla="*/ 963 h 2822"/>
                <a:gd name="T34" fmla="*/ 1596 w 2446"/>
                <a:gd name="T35" fmla="*/ 800 h 2822"/>
                <a:gd name="T36" fmla="*/ 1302 w 2446"/>
                <a:gd name="T37" fmla="*/ 723 h 2822"/>
                <a:gd name="T38" fmla="*/ 1455 w 2446"/>
                <a:gd name="T39" fmla="*/ 2 h 2822"/>
                <a:gd name="T40" fmla="*/ 1501 w 2446"/>
                <a:gd name="T41" fmla="*/ 48 h 2822"/>
                <a:gd name="T42" fmla="*/ 1496 w 2446"/>
                <a:gd name="T43" fmla="*/ 298 h 2822"/>
                <a:gd name="T44" fmla="*/ 1437 w 2446"/>
                <a:gd name="T45" fmla="*/ 331 h 2822"/>
                <a:gd name="T46" fmla="*/ 1528 w 2446"/>
                <a:gd name="T47" fmla="*/ 484 h 2822"/>
                <a:gd name="T48" fmla="*/ 1829 w 2446"/>
                <a:gd name="T49" fmla="*/ 610 h 2822"/>
                <a:gd name="T50" fmla="*/ 2020 w 2446"/>
                <a:gd name="T51" fmla="*/ 626 h 2822"/>
                <a:gd name="T52" fmla="*/ 2002 w 2446"/>
                <a:gd name="T53" fmla="*/ 561 h 2822"/>
                <a:gd name="T54" fmla="*/ 2129 w 2446"/>
                <a:gd name="T55" fmla="*/ 425 h 2822"/>
                <a:gd name="T56" fmla="*/ 2196 w 2446"/>
                <a:gd name="T57" fmla="*/ 425 h 2822"/>
                <a:gd name="T58" fmla="*/ 2443 w 2446"/>
                <a:gd name="T59" fmla="*/ 681 h 2822"/>
                <a:gd name="T60" fmla="*/ 2426 w 2446"/>
                <a:gd name="T61" fmla="*/ 746 h 2822"/>
                <a:gd name="T62" fmla="*/ 2284 w 2446"/>
                <a:gd name="T63" fmla="*/ 860 h 2822"/>
                <a:gd name="T64" fmla="*/ 2226 w 2446"/>
                <a:gd name="T65" fmla="*/ 831 h 2822"/>
                <a:gd name="T66" fmla="*/ 2296 w 2446"/>
                <a:gd name="T67" fmla="*/ 1117 h 2822"/>
                <a:gd name="T68" fmla="*/ 2401 w 2446"/>
                <a:gd name="T69" fmla="*/ 1451 h 2822"/>
                <a:gd name="T70" fmla="*/ 2401 w 2446"/>
                <a:gd name="T71" fmla="*/ 1816 h 2822"/>
                <a:gd name="T72" fmla="*/ 2294 w 2446"/>
                <a:gd name="T73" fmla="*/ 2156 h 2822"/>
                <a:gd name="T74" fmla="*/ 2096 w 2446"/>
                <a:gd name="T75" fmla="*/ 2442 h 2822"/>
                <a:gd name="T76" fmla="*/ 1824 w 2446"/>
                <a:gd name="T77" fmla="*/ 2660 h 2822"/>
                <a:gd name="T78" fmla="*/ 1496 w 2446"/>
                <a:gd name="T79" fmla="*/ 2790 h 2822"/>
                <a:gd name="T80" fmla="*/ 1130 w 2446"/>
                <a:gd name="T81" fmla="*/ 2819 h 2822"/>
                <a:gd name="T82" fmla="*/ 780 w 2446"/>
                <a:gd name="T83" fmla="*/ 2737 h 2822"/>
                <a:gd name="T84" fmla="*/ 478 w 2446"/>
                <a:gd name="T85" fmla="*/ 2560 h 2822"/>
                <a:gd name="T86" fmla="*/ 242 w 2446"/>
                <a:gd name="T87" fmla="*/ 2306 h 2822"/>
                <a:gd name="T88" fmla="*/ 87 w 2446"/>
                <a:gd name="T89" fmla="*/ 1992 h 2822"/>
                <a:gd name="T90" fmla="*/ 32 w 2446"/>
                <a:gd name="T91" fmla="*/ 1633 h 2822"/>
                <a:gd name="T92" fmla="*/ 86 w 2446"/>
                <a:gd name="T93" fmla="*/ 1280 h 2822"/>
                <a:gd name="T94" fmla="*/ 236 w 2446"/>
                <a:gd name="T95" fmla="*/ 967 h 2822"/>
                <a:gd name="T96" fmla="*/ 197 w 2446"/>
                <a:gd name="T97" fmla="*/ 852 h 2822"/>
                <a:gd name="T98" fmla="*/ 129 w 2446"/>
                <a:gd name="T99" fmla="*/ 852 h 2822"/>
                <a:gd name="T100" fmla="*/ 2 w 2446"/>
                <a:gd name="T101" fmla="*/ 716 h 2822"/>
                <a:gd name="T102" fmla="*/ 20 w 2446"/>
                <a:gd name="T103" fmla="*/ 650 h 2822"/>
                <a:gd name="T104" fmla="*/ 284 w 2446"/>
                <a:gd name="T105" fmla="*/ 416 h 2822"/>
                <a:gd name="T106" fmla="*/ 427 w 2446"/>
                <a:gd name="T107" fmla="*/ 530 h 2822"/>
                <a:gd name="T108" fmla="*/ 445 w 2446"/>
                <a:gd name="T109" fmla="*/ 594 h 2822"/>
                <a:gd name="T110" fmla="*/ 484 w 2446"/>
                <a:gd name="T111" fmla="*/ 701 h 2822"/>
                <a:gd name="T112" fmla="*/ 762 w 2446"/>
                <a:gd name="T113" fmla="*/ 537 h 2822"/>
                <a:gd name="T114" fmla="*/ 1083 w 2446"/>
                <a:gd name="T115" fmla="*/ 453 h 2822"/>
                <a:gd name="T116" fmla="*/ 976 w 2446"/>
                <a:gd name="T117" fmla="*/ 322 h 2822"/>
                <a:gd name="T118" fmla="*/ 942 w 2446"/>
                <a:gd name="T119" fmla="*/ 264 h 2822"/>
                <a:gd name="T120" fmla="*/ 961 w 2446"/>
                <a:gd name="T121" fmla="*/ 19 h 2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46" h="2822">
                  <a:moveTo>
                    <a:pt x="1223" y="720"/>
                  </a:moveTo>
                  <a:lnTo>
                    <a:pt x="1145" y="723"/>
                  </a:lnTo>
                  <a:lnTo>
                    <a:pt x="1067" y="734"/>
                  </a:lnTo>
                  <a:lnTo>
                    <a:pt x="993" y="749"/>
                  </a:lnTo>
                  <a:lnTo>
                    <a:pt x="921" y="772"/>
                  </a:lnTo>
                  <a:lnTo>
                    <a:pt x="850" y="800"/>
                  </a:lnTo>
                  <a:lnTo>
                    <a:pt x="783" y="834"/>
                  </a:lnTo>
                  <a:lnTo>
                    <a:pt x="720" y="872"/>
                  </a:lnTo>
                  <a:lnTo>
                    <a:pt x="660" y="914"/>
                  </a:lnTo>
                  <a:lnTo>
                    <a:pt x="603" y="963"/>
                  </a:lnTo>
                  <a:lnTo>
                    <a:pt x="551" y="1014"/>
                  </a:lnTo>
                  <a:lnTo>
                    <a:pt x="503" y="1072"/>
                  </a:lnTo>
                  <a:lnTo>
                    <a:pt x="459" y="1131"/>
                  </a:lnTo>
                  <a:lnTo>
                    <a:pt x="421" y="1195"/>
                  </a:lnTo>
                  <a:lnTo>
                    <a:pt x="388" y="1262"/>
                  </a:lnTo>
                  <a:lnTo>
                    <a:pt x="360" y="1331"/>
                  </a:lnTo>
                  <a:lnTo>
                    <a:pt x="338" y="1403"/>
                  </a:lnTo>
                  <a:lnTo>
                    <a:pt x="322" y="1478"/>
                  </a:lnTo>
                  <a:lnTo>
                    <a:pt x="312" y="1555"/>
                  </a:lnTo>
                  <a:lnTo>
                    <a:pt x="308" y="1633"/>
                  </a:lnTo>
                  <a:lnTo>
                    <a:pt x="312" y="1712"/>
                  </a:lnTo>
                  <a:lnTo>
                    <a:pt x="322" y="1790"/>
                  </a:lnTo>
                  <a:lnTo>
                    <a:pt x="338" y="1864"/>
                  </a:lnTo>
                  <a:lnTo>
                    <a:pt x="360" y="1937"/>
                  </a:lnTo>
                  <a:lnTo>
                    <a:pt x="388" y="2006"/>
                  </a:lnTo>
                  <a:lnTo>
                    <a:pt x="421" y="2073"/>
                  </a:lnTo>
                  <a:lnTo>
                    <a:pt x="459" y="2137"/>
                  </a:lnTo>
                  <a:lnTo>
                    <a:pt x="503" y="2196"/>
                  </a:lnTo>
                  <a:lnTo>
                    <a:pt x="551" y="2252"/>
                  </a:lnTo>
                  <a:lnTo>
                    <a:pt x="603" y="2305"/>
                  </a:lnTo>
                  <a:lnTo>
                    <a:pt x="660" y="2352"/>
                  </a:lnTo>
                  <a:lnTo>
                    <a:pt x="720" y="2396"/>
                  </a:lnTo>
                  <a:lnTo>
                    <a:pt x="783" y="2434"/>
                  </a:lnTo>
                  <a:lnTo>
                    <a:pt x="850" y="2468"/>
                  </a:lnTo>
                  <a:lnTo>
                    <a:pt x="921" y="2495"/>
                  </a:lnTo>
                  <a:lnTo>
                    <a:pt x="993" y="2517"/>
                  </a:lnTo>
                  <a:lnTo>
                    <a:pt x="1067" y="2533"/>
                  </a:lnTo>
                  <a:lnTo>
                    <a:pt x="1145" y="2543"/>
                  </a:lnTo>
                  <a:lnTo>
                    <a:pt x="1223" y="2547"/>
                  </a:lnTo>
                  <a:lnTo>
                    <a:pt x="1302" y="2543"/>
                  </a:lnTo>
                  <a:lnTo>
                    <a:pt x="1379" y="2533"/>
                  </a:lnTo>
                  <a:lnTo>
                    <a:pt x="1454" y="2517"/>
                  </a:lnTo>
                  <a:lnTo>
                    <a:pt x="1526" y="2495"/>
                  </a:lnTo>
                  <a:lnTo>
                    <a:pt x="1596" y="2468"/>
                  </a:lnTo>
                  <a:lnTo>
                    <a:pt x="1663" y="2434"/>
                  </a:lnTo>
                  <a:lnTo>
                    <a:pt x="1726" y="2396"/>
                  </a:lnTo>
                  <a:lnTo>
                    <a:pt x="1787" y="2352"/>
                  </a:lnTo>
                  <a:lnTo>
                    <a:pt x="1844" y="2305"/>
                  </a:lnTo>
                  <a:lnTo>
                    <a:pt x="1895" y="2252"/>
                  </a:lnTo>
                  <a:lnTo>
                    <a:pt x="1944" y="2196"/>
                  </a:lnTo>
                  <a:lnTo>
                    <a:pt x="1986" y="2137"/>
                  </a:lnTo>
                  <a:lnTo>
                    <a:pt x="2026" y="2073"/>
                  </a:lnTo>
                  <a:lnTo>
                    <a:pt x="2058" y="2006"/>
                  </a:lnTo>
                  <a:lnTo>
                    <a:pt x="2087" y="1937"/>
                  </a:lnTo>
                  <a:lnTo>
                    <a:pt x="2109" y="1864"/>
                  </a:lnTo>
                  <a:lnTo>
                    <a:pt x="2125" y="1790"/>
                  </a:lnTo>
                  <a:lnTo>
                    <a:pt x="2135" y="1712"/>
                  </a:lnTo>
                  <a:lnTo>
                    <a:pt x="2138" y="1633"/>
                  </a:lnTo>
                  <a:lnTo>
                    <a:pt x="2135" y="1555"/>
                  </a:lnTo>
                  <a:lnTo>
                    <a:pt x="2125" y="1478"/>
                  </a:lnTo>
                  <a:lnTo>
                    <a:pt x="2109" y="1403"/>
                  </a:lnTo>
                  <a:lnTo>
                    <a:pt x="2087" y="1331"/>
                  </a:lnTo>
                  <a:lnTo>
                    <a:pt x="2058" y="1262"/>
                  </a:lnTo>
                  <a:lnTo>
                    <a:pt x="2026" y="1195"/>
                  </a:lnTo>
                  <a:lnTo>
                    <a:pt x="1986" y="1131"/>
                  </a:lnTo>
                  <a:lnTo>
                    <a:pt x="1944" y="1072"/>
                  </a:lnTo>
                  <a:lnTo>
                    <a:pt x="1895" y="1014"/>
                  </a:lnTo>
                  <a:lnTo>
                    <a:pt x="1844" y="963"/>
                  </a:lnTo>
                  <a:lnTo>
                    <a:pt x="1787" y="914"/>
                  </a:lnTo>
                  <a:lnTo>
                    <a:pt x="1726" y="872"/>
                  </a:lnTo>
                  <a:lnTo>
                    <a:pt x="1663" y="834"/>
                  </a:lnTo>
                  <a:lnTo>
                    <a:pt x="1596" y="800"/>
                  </a:lnTo>
                  <a:lnTo>
                    <a:pt x="1526" y="772"/>
                  </a:lnTo>
                  <a:lnTo>
                    <a:pt x="1454" y="749"/>
                  </a:lnTo>
                  <a:lnTo>
                    <a:pt x="1379" y="734"/>
                  </a:lnTo>
                  <a:lnTo>
                    <a:pt x="1302" y="723"/>
                  </a:lnTo>
                  <a:lnTo>
                    <a:pt x="1223" y="720"/>
                  </a:lnTo>
                  <a:close/>
                  <a:moveTo>
                    <a:pt x="1010" y="0"/>
                  </a:moveTo>
                  <a:lnTo>
                    <a:pt x="1437" y="0"/>
                  </a:lnTo>
                  <a:lnTo>
                    <a:pt x="1455" y="2"/>
                  </a:lnTo>
                  <a:lnTo>
                    <a:pt x="1471" y="9"/>
                  </a:lnTo>
                  <a:lnTo>
                    <a:pt x="1484" y="19"/>
                  </a:lnTo>
                  <a:lnTo>
                    <a:pt x="1495" y="33"/>
                  </a:lnTo>
                  <a:lnTo>
                    <a:pt x="1501" y="48"/>
                  </a:lnTo>
                  <a:lnTo>
                    <a:pt x="1505" y="66"/>
                  </a:lnTo>
                  <a:lnTo>
                    <a:pt x="1505" y="264"/>
                  </a:lnTo>
                  <a:lnTo>
                    <a:pt x="1502" y="282"/>
                  </a:lnTo>
                  <a:lnTo>
                    <a:pt x="1496" y="298"/>
                  </a:lnTo>
                  <a:lnTo>
                    <a:pt x="1484" y="311"/>
                  </a:lnTo>
                  <a:lnTo>
                    <a:pt x="1471" y="321"/>
                  </a:lnTo>
                  <a:lnTo>
                    <a:pt x="1455" y="329"/>
                  </a:lnTo>
                  <a:lnTo>
                    <a:pt x="1437" y="331"/>
                  </a:lnTo>
                  <a:lnTo>
                    <a:pt x="1363" y="331"/>
                  </a:lnTo>
                  <a:lnTo>
                    <a:pt x="1363" y="453"/>
                  </a:lnTo>
                  <a:lnTo>
                    <a:pt x="1446" y="465"/>
                  </a:lnTo>
                  <a:lnTo>
                    <a:pt x="1528" y="484"/>
                  </a:lnTo>
                  <a:lnTo>
                    <a:pt x="1607" y="508"/>
                  </a:lnTo>
                  <a:lnTo>
                    <a:pt x="1684" y="537"/>
                  </a:lnTo>
                  <a:lnTo>
                    <a:pt x="1758" y="571"/>
                  </a:lnTo>
                  <a:lnTo>
                    <a:pt x="1829" y="610"/>
                  </a:lnTo>
                  <a:lnTo>
                    <a:pt x="1898" y="654"/>
                  </a:lnTo>
                  <a:lnTo>
                    <a:pt x="1962" y="701"/>
                  </a:lnTo>
                  <a:lnTo>
                    <a:pt x="2029" y="635"/>
                  </a:lnTo>
                  <a:lnTo>
                    <a:pt x="2020" y="626"/>
                  </a:lnTo>
                  <a:lnTo>
                    <a:pt x="2009" y="611"/>
                  </a:lnTo>
                  <a:lnTo>
                    <a:pt x="2002" y="595"/>
                  </a:lnTo>
                  <a:lnTo>
                    <a:pt x="2000" y="579"/>
                  </a:lnTo>
                  <a:lnTo>
                    <a:pt x="2002" y="561"/>
                  </a:lnTo>
                  <a:lnTo>
                    <a:pt x="2009" y="545"/>
                  </a:lnTo>
                  <a:lnTo>
                    <a:pt x="2020" y="530"/>
                  </a:lnTo>
                  <a:lnTo>
                    <a:pt x="2116" y="435"/>
                  </a:lnTo>
                  <a:lnTo>
                    <a:pt x="2129" y="425"/>
                  </a:lnTo>
                  <a:lnTo>
                    <a:pt x="2145" y="418"/>
                  </a:lnTo>
                  <a:lnTo>
                    <a:pt x="2163" y="416"/>
                  </a:lnTo>
                  <a:lnTo>
                    <a:pt x="2180" y="418"/>
                  </a:lnTo>
                  <a:lnTo>
                    <a:pt x="2196" y="425"/>
                  </a:lnTo>
                  <a:lnTo>
                    <a:pt x="2210" y="435"/>
                  </a:lnTo>
                  <a:lnTo>
                    <a:pt x="2426" y="650"/>
                  </a:lnTo>
                  <a:lnTo>
                    <a:pt x="2438" y="665"/>
                  </a:lnTo>
                  <a:lnTo>
                    <a:pt x="2443" y="681"/>
                  </a:lnTo>
                  <a:lnTo>
                    <a:pt x="2446" y="698"/>
                  </a:lnTo>
                  <a:lnTo>
                    <a:pt x="2443" y="714"/>
                  </a:lnTo>
                  <a:lnTo>
                    <a:pt x="2438" y="731"/>
                  </a:lnTo>
                  <a:lnTo>
                    <a:pt x="2426" y="746"/>
                  </a:lnTo>
                  <a:lnTo>
                    <a:pt x="2331" y="840"/>
                  </a:lnTo>
                  <a:lnTo>
                    <a:pt x="2316" y="852"/>
                  </a:lnTo>
                  <a:lnTo>
                    <a:pt x="2300" y="858"/>
                  </a:lnTo>
                  <a:lnTo>
                    <a:pt x="2284" y="860"/>
                  </a:lnTo>
                  <a:lnTo>
                    <a:pt x="2267" y="858"/>
                  </a:lnTo>
                  <a:lnTo>
                    <a:pt x="2250" y="852"/>
                  </a:lnTo>
                  <a:lnTo>
                    <a:pt x="2235" y="840"/>
                  </a:lnTo>
                  <a:lnTo>
                    <a:pt x="2226" y="831"/>
                  </a:lnTo>
                  <a:lnTo>
                    <a:pt x="2160" y="899"/>
                  </a:lnTo>
                  <a:lnTo>
                    <a:pt x="2210" y="967"/>
                  </a:lnTo>
                  <a:lnTo>
                    <a:pt x="2255" y="1040"/>
                  </a:lnTo>
                  <a:lnTo>
                    <a:pt x="2296" y="1117"/>
                  </a:lnTo>
                  <a:lnTo>
                    <a:pt x="2332" y="1196"/>
                  </a:lnTo>
                  <a:lnTo>
                    <a:pt x="2361" y="1280"/>
                  </a:lnTo>
                  <a:lnTo>
                    <a:pt x="2384" y="1365"/>
                  </a:lnTo>
                  <a:lnTo>
                    <a:pt x="2401" y="1451"/>
                  </a:lnTo>
                  <a:lnTo>
                    <a:pt x="2411" y="1541"/>
                  </a:lnTo>
                  <a:lnTo>
                    <a:pt x="2415" y="1633"/>
                  </a:lnTo>
                  <a:lnTo>
                    <a:pt x="2411" y="1725"/>
                  </a:lnTo>
                  <a:lnTo>
                    <a:pt x="2401" y="1816"/>
                  </a:lnTo>
                  <a:lnTo>
                    <a:pt x="2383" y="1905"/>
                  </a:lnTo>
                  <a:lnTo>
                    <a:pt x="2359" y="1992"/>
                  </a:lnTo>
                  <a:lnTo>
                    <a:pt x="2330" y="2075"/>
                  </a:lnTo>
                  <a:lnTo>
                    <a:pt x="2294" y="2156"/>
                  </a:lnTo>
                  <a:lnTo>
                    <a:pt x="2252" y="2232"/>
                  </a:lnTo>
                  <a:lnTo>
                    <a:pt x="2205" y="2306"/>
                  </a:lnTo>
                  <a:lnTo>
                    <a:pt x="2153" y="2376"/>
                  </a:lnTo>
                  <a:lnTo>
                    <a:pt x="2096" y="2442"/>
                  </a:lnTo>
                  <a:lnTo>
                    <a:pt x="2034" y="2504"/>
                  </a:lnTo>
                  <a:lnTo>
                    <a:pt x="1967" y="2560"/>
                  </a:lnTo>
                  <a:lnTo>
                    <a:pt x="1898" y="2613"/>
                  </a:lnTo>
                  <a:lnTo>
                    <a:pt x="1824" y="2660"/>
                  </a:lnTo>
                  <a:lnTo>
                    <a:pt x="1747" y="2701"/>
                  </a:lnTo>
                  <a:lnTo>
                    <a:pt x="1666" y="2737"/>
                  </a:lnTo>
                  <a:lnTo>
                    <a:pt x="1582" y="2767"/>
                  </a:lnTo>
                  <a:lnTo>
                    <a:pt x="1496" y="2790"/>
                  </a:lnTo>
                  <a:lnTo>
                    <a:pt x="1407" y="2808"/>
                  </a:lnTo>
                  <a:lnTo>
                    <a:pt x="1316" y="2819"/>
                  </a:lnTo>
                  <a:lnTo>
                    <a:pt x="1223" y="2822"/>
                  </a:lnTo>
                  <a:lnTo>
                    <a:pt x="1130" y="2819"/>
                  </a:lnTo>
                  <a:lnTo>
                    <a:pt x="1039" y="2808"/>
                  </a:lnTo>
                  <a:lnTo>
                    <a:pt x="950" y="2790"/>
                  </a:lnTo>
                  <a:lnTo>
                    <a:pt x="864" y="2767"/>
                  </a:lnTo>
                  <a:lnTo>
                    <a:pt x="780" y="2737"/>
                  </a:lnTo>
                  <a:lnTo>
                    <a:pt x="700" y="2701"/>
                  </a:lnTo>
                  <a:lnTo>
                    <a:pt x="622" y="2660"/>
                  </a:lnTo>
                  <a:lnTo>
                    <a:pt x="548" y="2613"/>
                  </a:lnTo>
                  <a:lnTo>
                    <a:pt x="478" y="2560"/>
                  </a:lnTo>
                  <a:lnTo>
                    <a:pt x="413" y="2504"/>
                  </a:lnTo>
                  <a:lnTo>
                    <a:pt x="351" y="2442"/>
                  </a:lnTo>
                  <a:lnTo>
                    <a:pt x="294" y="2376"/>
                  </a:lnTo>
                  <a:lnTo>
                    <a:pt x="242" y="2306"/>
                  </a:lnTo>
                  <a:lnTo>
                    <a:pt x="195" y="2232"/>
                  </a:lnTo>
                  <a:lnTo>
                    <a:pt x="153" y="2156"/>
                  </a:lnTo>
                  <a:lnTo>
                    <a:pt x="117" y="2075"/>
                  </a:lnTo>
                  <a:lnTo>
                    <a:pt x="87" y="1992"/>
                  </a:lnTo>
                  <a:lnTo>
                    <a:pt x="63" y="1905"/>
                  </a:lnTo>
                  <a:lnTo>
                    <a:pt x="46" y="1816"/>
                  </a:lnTo>
                  <a:lnTo>
                    <a:pt x="35" y="1725"/>
                  </a:lnTo>
                  <a:lnTo>
                    <a:pt x="32" y="1633"/>
                  </a:lnTo>
                  <a:lnTo>
                    <a:pt x="35" y="1541"/>
                  </a:lnTo>
                  <a:lnTo>
                    <a:pt x="45" y="1451"/>
                  </a:lnTo>
                  <a:lnTo>
                    <a:pt x="62" y="1365"/>
                  </a:lnTo>
                  <a:lnTo>
                    <a:pt x="86" y="1280"/>
                  </a:lnTo>
                  <a:lnTo>
                    <a:pt x="115" y="1196"/>
                  </a:lnTo>
                  <a:lnTo>
                    <a:pt x="150" y="1117"/>
                  </a:lnTo>
                  <a:lnTo>
                    <a:pt x="190" y="1040"/>
                  </a:lnTo>
                  <a:lnTo>
                    <a:pt x="236" y="967"/>
                  </a:lnTo>
                  <a:lnTo>
                    <a:pt x="287" y="899"/>
                  </a:lnTo>
                  <a:lnTo>
                    <a:pt x="219" y="831"/>
                  </a:lnTo>
                  <a:lnTo>
                    <a:pt x="210" y="840"/>
                  </a:lnTo>
                  <a:lnTo>
                    <a:pt x="197" y="852"/>
                  </a:lnTo>
                  <a:lnTo>
                    <a:pt x="180" y="858"/>
                  </a:lnTo>
                  <a:lnTo>
                    <a:pt x="163" y="860"/>
                  </a:lnTo>
                  <a:lnTo>
                    <a:pt x="146" y="858"/>
                  </a:lnTo>
                  <a:lnTo>
                    <a:pt x="129" y="852"/>
                  </a:lnTo>
                  <a:lnTo>
                    <a:pt x="116" y="840"/>
                  </a:lnTo>
                  <a:lnTo>
                    <a:pt x="20" y="746"/>
                  </a:lnTo>
                  <a:lnTo>
                    <a:pt x="9" y="731"/>
                  </a:lnTo>
                  <a:lnTo>
                    <a:pt x="2" y="716"/>
                  </a:lnTo>
                  <a:lnTo>
                    <a:pt x="0" y="699"/>
                  </a:lnTo>
                  <a:lnTo>
                    <a:pt x="2" y="681"/>
                  </a:lnTo>
                  <a:lnTo>
                    <a:pt x="9" y="665"/>
                  </a:lnTo>
                  <a:lnTo>
                    <a:pt x="20" y="650"/>
                  </a:lnTo>
                  <a:lnTo>
                    <a:pt x="236" y="435"/>
                  </a:lnTo>
                  <a:lnTo>
                    <a:pt x="250" y="425"/>
                  </a:lnTo>
                  <a:lnTo>
                    <a:pt x="266" y="418"/>
                  </a:lnTo>
                  <a:lnTo>
                    <a:pt x="284" y="416"/>
                  </a:lnTo>
                  <a:lnTo>
                    <a:pt x="301" y="418"/>
                  </a:lnTo>
                  <a:lnTo>
                    <a:pt x="316" y="425"/>
                  </a:lnTo>
                  <a:lnTo>
                    <a:pt x="331" y="435"/>
                  </a:lnTo>
                  <a:lnTo>
                    <a:pt x="427" y="530"/>
                  </a:lnTo>
                  <a:lnTo>
                    <a:pt x="438" y="545"/>
                  </a:lnTo>
                  <a:lnTo>
                    <a:pt x="445" y="561"/>
                  </a:lnTo>
                  <a:lnTo>
                    <a:pt x="447" y="577"/>
                  </a:lnTo>
                  <a:lnTo>
                    <a:pt x="445" y="594"/>
                  </a:lnTo>
                  <a:lnTo>
                    <a:pt x="438" y="611"/>
                  </a:lnTo>
                  <a:lnTo>
                    <a:pt x="427" y="626"/>
                  </a:lnTo>
                  <a:lnTo>
                    <a:pt x="418" y="635"/>
                  </a:lnTo>
                  <a:lnTo>
                    <a:pt x="484" y="701"/>
                  </a:lnTo>
                  <a:lnTo>
                    <a:pt x="549" y="654"/>
                  </a:lnTo>
                  <a:lnTo>
                    <a:pt x="617" y="610"/>
                  </a:lnTo>
                  <a:lnTo>
                    <a:pt x="689" y="572"/>
                  </a:lnTo>
                  <a:lnTo>
                    <a:pt x="762" y="537"/>
                  </a:lnTo>
                  <a:lnTo>
                    <a:pt x="840" y="508"/>
                  </a:lnTo>
                  <a:lnTo>
                    <a:pt x="918" y="484"/>
                  </a:lnTo>
                  <a:lnTo>
                    <a:pt x="999" y="465"/>
                  </a:lnTo>
                  <a:lnTo>
                    <a:pt x="1083" y="453"/>
                  </a:lnTo>
                  <a:lnTo>
                    <a:pt x="1083" y="331"/>
                  </a:lnTo>
                  <a:lnTo>
                    <a:pt x="1010" y="331"/>
                  </a:lnTo>
                  <a:lnTo>
                    <a:pt x="992" y="329"/>
                  </a:lnTo>
                  <a:lnTo>
                    <a:pt x="976" y="322"/>
                  </a:lnTo>
                  <a:lnTo>
                    <a:pt x="962" y="311"/>
                  </a:lnTo>
                  <a:lnTo>
                    <a:pt x="951" y="298"/>
                  </a:lnTo>
                  <a:lnTo>
                    <a:pt x="944" y="282"/>
                  </a:lnTo>
                  <a:lnTo>
                    <a:pt x="942" y="264"/>
                  </a:lnTo>
                  <a:lnTo>
                    <a:pt x="942" y="66"/>
                  </a:lnTo>
                  <a:lnTo>
                    <a:pt x="944" y="48"/>
                  </a:lnTo>
                  <a:lnTo>
                    <a:pt x="951" y="33"/>
                  </a:lnTo>
                  <a:lnTo>
                    <a:pt x="961" y="19"/>
                  </a:lnTo>
                  <a:lnTo>
                    <a:pt x="975" y="9"/>
                  </a:lnTo>
                  <a:lnTo>
                    <a:pt x="992" y="2"/>
                  </a:lnTo>
                  <a:lnTo>
                    <a:pt x="10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3"/>
            <p:cNvSpPr>
              <a:spLocks/>
            </p:cNvSpPr>
            <p:nvPr/>
          </p:nvSpPr>
          <p:spPr bwMode="auto">
            <a:xfrm>
              <a:off x="2255" y="1216"/>
              <a:ext cx="132" cy="40"/>
            </a:xfrm>
            <a:custGeom>
              <a:avLst/>
              <a:gdLst>
                <a:gd name="T0" fmla="*/ 118 w 794"/>
                <a:gd name="T1" fmla="*/ 0 h 237"/>
                <a:gd name="T2" fmla="*/ 721 w 794"/>
                <a:gd name="T3" fmla="*/ 0 h 237"/>
                <a:gd name="T4" fmla="*/ 741 w 794"/>
                <a:gd name="T5" fmla="*/ 79 h 237"/>
                <a:gd name="T6" fmla="*/ 766 w 794"/>
                <a:gd name="T7" fmla="*/ 156 h 237"/>
                <a:gd name="T8" fmla="*/ 794 w 794"/>
                <a:gd name="T9" fmla="*/ 231 h 237"/>
                <a:gd name="T10" fmla="*/ 777 w 794"/>
                <a:gd name="T11" fmla="*/ 235 h 237"/>
                <a:gd name="T12" fmla="*/ 758 w 794"/>
                <a:gd name="T13" fmla="*/ 237 h 237"/>
                <a:gd name="T14" fmla="*/ 118 w 794"/>
                <a:gd name="T15" fmla="*/ 237 h 237"/>
                <a:gd name="T16" fmla="*/ 91 w 794"/>
                <a:gd name="T17" fmla="*/ 234 h 237"/>
                <a:gd name="T18" fmla="*/ 66 w 794"/>
                <a:gd name="T19" fmla="*/ 225 h 237"/>
                <a:gd name="T20" fmla="*/ 44 w 794"/>
                <a:gd name="T21" fmla="*/ 211 h 237"/>
                <a:gd name="T22" fmla="*/ 26 w 794"/>
                <a:gd name="T23" fmla="*/ 194 h 237"/>
                <a:gd name="T24" fmla="*/ 12 w 794"/>
                <a:gd name="T25" fmla="*/ 171 h 237"/>
                <a:gd name="T26" fmla="*/ 3 w 794"/>
                <a:gd name="T27" fmla="*/ 146 h 237"/>
                <a:gd name="T28" fmla="*/ 0 w 794"/>
                <a:gd name="T29" fmla="*/ 119 h 237"/>
                <a:gd name="T30" fmla="*/ 3 w 794"/>
                <a:gd name="T31" fmla="*/ 92 h 237"/>
                <a:gd name="T32" fmla="*/ 12 w 794"/>
                <a:gd name="T33" fmla="*/ 68 h 237"/>
                <a:gd name="T34" fmla="*/ 26 w 794"/>
                <a:gd name="T35" fmla="*/ 45 h 237"/>
                <a:gd name="T36" fmla="*/ 44 w 794"/>
                <a:gd name="T37" fmla="*/ 27 h 237"/>
                <a:gd name="T38" fmla="*/ 66 w 794"/>
                <a:gd name="T39" fmla="*/ 14 h 237"/>
                <a:gd name="T40" fmla="*/ 91 w 794"/>
                <a:gd name="T41" fmla="*/ 5 h 237"/>
                <a:gd name="T42" fmla="*/ 118 w 794"/>
                <a:gd name="T43" fmla="*/ 1 h 237"/>
                <a:gd name="T44" fmla="*/ 118 w 794"/>
                <a:gd name="T4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4" h="237">
                  <a:moveTo>
                    <a:pt x="118" y="0"/>
                  </a:moveTo>
                  <a:lnTo>
                    <a:pt x="721" y="0"/>
                  </a:lnTo>
                  <a:lnTo>
                    <a:pt x="741" y="79"/>
                  </a:lnTo>
                  <a:lnTo>
                    <a:pt x="766" y="156"/>
                  </a:lnTo>
                  <a:lnTo>
                    <a:pt x="794" y="231"/>
                  </a:lnTo>
                  <a:lnTo>
                    <a:pt x="777" y="235"/>
                  </a:lnTo>
                  <a:lnTo>
                    <a:pt x="758" y="237"/>
                  </a:lnTo>
                  <a:lnTo>
                    <a:pt x="118" y="237"/>
                  </a:lnTo>
                  <a:lnTo>
                    <a:pt x="91" y="234"/>
                  </a:lnTo>
                  <a:lnTo>
                    <a:pt x="66" y="225"/>
                  </a:lnTo>
                  <a:lnTo>
                    <a:pt x="44" y="211"/>
                  </a:lnTo>
                  <a:lnTo>
                    <a:pt x="26" y="194"/>
                  </a:lnTo>
                  <a:lnTo>
                    <a:pt x="12" y="171"/>
                  </a:lnTo>
                  <a:lnTo>
                    <a:pt x="3" y="146"/>
                  </a:lnTo>
                  <a:lnTo>
                    <a:pt x="0" y="119"/>
                  </a:lnTo>
                  <a:lnTo>
                    <a:pt x="3" y="92"/>
                  </a:lnTo>
                  <a:lnTo>
                    <a:pt x="12" y="68"/>
                  </a:lnTo>
                  <a:lnTo>
                    <a:pt x="26" y="45"/>
                  </a:lnTo>
                  <a:lnTo>
                    <a:pt x="44" y="27"/>
                  </a:lnTo>
                  <a:lnTo>
                    <a:pt x="66" y="14"/>
                  </a:lnTo>
                  <a:lnTo>
                    <a:pt x="91" y="5"/>
                  </a:lnTo>
                  <a:lnTo>
                    <a:pt x="118" y="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4"/>
            <p:cNvSpPr>
              <a:spLocks/>
            </p:cNvSpPr>
            <p:nvPr/>
          </p:nvSpPr>
          <p:spPr bwMode="auto">
            <a:xfrm>
              <a:off x="2194" y="1071"/>
              <a:ext cx="193" cy="39"/>
            </a:xfrm>
            <a:custGeom>
              <a:avLst/>
              <a:gdLst>
                <a:gd name="T0" fmla="*/ 118 w 1159"/>
                <a:gd name="T1" fmla="*/ 0 h 236"/>
                <a:gd name="T2" fmla="*/ 1124 w 1159"/>
                <a:gd name="T3" fmla="*/ 0 h 236"/>
                <a:gd name="T4" fmla="*/ 1142 w 1159"/>
                <a:gd name="T5" fmla="*/ 2 h 236"/>
                <a:gd name="T6" fmla="*/ 1159 w 1159"/>
                <a:gd name="T7" fmla="*/ 6 h 236"/>
                <a:gd name="T8" fmla="*/ 1131 w 1159"/>
                <a:gd name="T9" fmla="*/ 82 h 236"/>
                <a:gd name="T10" fmla="*/ 1106 w 1159"/>
                <a:gd name="T11" fmla="*/ 158 h 236"/>
                <a:gd name="T12" fmla="*/ 1086 w 1159"/>
                <a:gd name="T13" fmla="*/ 236 h 236"/>
                <a:gd name="T14" fmla="*/ 118 w 1159"/>
                <a:gd name="T15" fmla="*/ 236 h 236"/>
                <a:gd name="T16" fmla="*/ 91 w 1159"/>
                <a:gd name="T17" fmla="*/ 232 h 236"/>
                <a:gd name="T18" fmla="*/ 66 w 1159"/>
                <a:gd name="T19" fmla="*/ 223 h 236"/>
                <a:gd name="T20" fmla="*/ 44 w 1159"/>
                <a:gd name="T21" fmla="*/ 210 h 236"/>
                <a:gd name="T22" fmla="*/ 26 w 1159"/>
                <a:gd name="T23" fmla="*/ 192 h 236"/>
                <a:gd name="T24" fmla="*/ 12 w 1159"/>
                <a:gd name="T25" fmla="*/ 169 h 236"/>
                <a:gd name="T26" fmla="*/ 3 w 1159"/>
                <a:gd name="T27" fmla="*/ 145 h 236"/>
                <a:gd name="T28" fmla="*/ 0 w 1159"/>
                <a:gd name="T29" fmla="*/ 118 h 236"/>
                <a:gd name="T30" fmla="*/ 3 w 1159"/>
                <a:gd name="T31" fmla="*/ 91 h 236"/>
                <a:gd name="T32" fmla="*/ 12 w 1159"/>
                <a:gd name="T33" fmla="*/ 66 h 236"/>
                <a:gd name="T34" fmla="*/ 26 w 1159"/>
                <a:gd name="T35" fmla="*/ 45 h 236"/>
                <a:gd name="T36" fmla="*/ 44 w 1159"/>
                <a:gd name="T37" fmla="*/ 26 h 236"/>
                <a:gd name="T38" fmla="*/ 66 w 1159"/>
                <a:gd name="T39" fmla="*/ 12 h 236"/>
                <a:gd name="T40" fmla="*/ 91 w 1159"/>
                <a:gd name="T41" fmla="*/ 3 h 236"/>
                <a:gd name="T42" fmla="*/ 118 w 1159"/>
                <a:gd name="T4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9" h="236">
                  <a:moveTo>
                    <a:pt x="118" y="0"/>
                  </a:moveTo>
                  <a:lnTo>
                    <a:pt x="1124" y="0"/>
                  </a:lnTo>
                  <a:lnTo>
                    <a:pt x="1142" y="2"/>
                  </a:lnTo>
                  <a:lnTo>
                    <a:pt x="1159" y="6"/>
                  </a:lnTo>
                  <a:lnTo>
                    <a:pt x="1131" y="82"/>
                  </a:lnTo>
                  <a:lnTo>
                    <a:pt x="1106" y="158"/>
                  </a:lnTo>
                  <a:lnTo>
                    <a:pt x="1086" y="236"/>
                  </a:lnTo>
                  <a:lnTo>
                    <a:pt x="118" y="236"/>
                  </a:lnTo>
                  <a:lnTo>
                    <a:pt x="91" y="232"/>
                  </a:lnTo>
                  <a:lnTo>
                    <a:pt x="66" y="223"/>
                  </a:lnTo>
                  <a:lnTo>
                    <a:pt x="44" y="210"/>
                  </a:lnTo>
                  <a:lnTo>
                    <a:pt x="26" y="192"/>
                  </a:lnTo>
                  <a:lnTo>
                    <a:pt x="12" y="169"/>
                  </a:lnTo>
                  <a:lnTo>
                    <a:pt x="3" y="145"/>
                  </a:lnTo>
                  <a:lnTo>
                    <a:pt x="0" y="118"/>
                  </a:lnTo>
                  <a:lnTo>
                    <a:pt x="3" y="91"/>
                  </a:lnTo>
                  <a:lnTo>
                    <a:pt x="12" y="66"/>
                  </a:lnTo>
                  <a:lnTo>
                    <a:pt x="26" y="45"/>
                  </a:lnTo>
                  <a:lnTo>
                    <a:pt x="44" y="26"/>
                  </a:lnTo>
                  <a:lnTo>
                    <a:pt x="66" y="12"/>
                  </a:lnTo>
                  <a:lnTo>
                    <a:pt x="91" y="3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5"/>
            <p:cNvSpPr>
              <a:spLocks/>
            </p:cNvSpPr>
            <p:nvPr/>
          </p:nvSpPr>
          <p:spPr bwMode="auto">
            <a:xfrm>
              <a:off x="2221" y="1144"/>
              <a:ext cx="149" cy="39"/>
            </a:xfrm>
            <a:custGeom>
              <a:avLst/>
              <a:gdLst>
                <a:gd name="T0" fmla="*/ 118 w 893"/>
                <a:gd name="T1" fmla="*/ 0 h 235"/>
                <a:gd name="T2" fmla="*/ 893 w 893"/>
                <a:gd name="T3" fmla="*/ 0 h 235"/>
                <a:gd name="T4" fmla="*/ 889 w 893"/>
                <a:gd name="T5" fmla="*/ 58 h 235"/>
                <a:gd name="T6" fmla="*/ 887 w 893"/>
                <a:gd name="T7" fmla="*/ 116 h 235"/>
                <a:gd name="T8" fmla="*/ 888 w 893"/>
                <a:gd name="T9" fmla="*/ 177 h 235"/>
                <a:gd name="T10" fmla="*/ 892 w 893"/>
                <a:gd name="T11" fmla="*/ 235 h 235"/>
                <a:gd name="T12" fmla="*/ 118 w 893"/>
                <a:gd name="T13" fmla="*/ 235 h 235"/>
                <a:gd name="T14" fmla="*/ 91 w 893"/>
                <a:gd name="T15" fmla="*/ 232 h 235"/>
                <a:gd name="T16" fmla="*/ 67 w 893"/>
                <a:gd name="T17" fmla="*/ 223 h 235"/>
                <a:gd name="T18" fmla="*/ 45 w 893"/>
                <a:gd name="T19" fmla="*/ 210 h 235"/>
                <a:gd name="T20" fmla="*/ 26 w 893"/>
                <a:gd name="T21" fmla="*/ 191 h 235"/>
                <a:gd name="T22" fmla="*/ 13 w 893"/>
                <a:gd name="T23" fmla="*/ 169 h 235"/>
                <a:gd name="T24" fmla="*/ 4 w 893"/>
                <a:gd name="T25" fmla="*/ 144 h 235"/>
                <a:gd name="T26" fmla="*/ 0 w 893"/>
                <a:gd name="T27" fmla="*/ 117 h 235"/>
                <a:gd name="T28" fmla="*/ 4 w 893"/>
                <a:gd name="T29" fmla="*/ 91 h 235"/>
                <a:gd name="T30" fmla="*/ 13 w 893"/>
                <a:gd name="T31" fmla="*/ 66 h 235"/>
                <a:gd name="T32" fmla="*/ 26 w 893"/>
                <a:gd name="T33" fmla="*/ 44 h 235"/>
                <a:gd name="T34" fmla="*/ 44 w 893"/>
                <a:gd name="T35" fmla="*/ 25 h 235"/>
                <a:gd name="T36" fmla="*/ 67 w 893"/>
                <a:gd name="T37" fmla="*/ 12 h 235"/>
                <a:gd name="T38" fmla="*/ 91 w 893"/>
                <a:gd name="T39" fmla="*/ 3 h 235"/>
                <a:gd name="T40" fmla="*/ 118 w 893"/>
                <a:gd name="T4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3" h="235">
                  <a:moveTo>
                    <a:pt x="118" y="0"/>
                  </a:moveTo>
                  <a:lnTo>
                    <a:pt x="893" y="0"/>
                  </a:lnTo>
                  <a:lnTo>
                    <a:pt x="889" y="58"/>
                  </a:lnTo>
                  <a:lnTo>
                    <a:pt x="887" y="116"/>
                  </a:lnTo>
                  <a:lnTo>
                    <a:pt x="888" y="177"/>
                  </a:lnTo>
                  <a:lnTo>
                    <a:pt x="892" y="235"/>
                  </a:lnTo>
                  <a:lnTo>
                    <a:pt x="118" y="235"/>
                  </a:lnTo>
                  <a:lnTo>
                    <a:pt x="91" y="232"/>
                  </a:lnTo>
                  <a:lnTo>
                    <a:pt x="67" y="223"/>
                  </a:lnTo>
                  <a:lnTo>
                    <a:pt x="45" y="210"/>
                  </a:lnTo>
                  <a:lnTo>
                    <a:pt x="26" y="191"/>
                  </a:lnTo>
                  <a:lnTo>
                    <a:pt x="13" y="169"/>
                  </a:lnTo>
                  <a:lnTo>
                    <a:pt x="4" y="144"/>
                  </a:lnTo>
                  <a:lnTo>
                    <a:pt x="0" y="117"/>
                  </a:lnTo>
                  <a:lnTo>
                    <a:pt x="4" y="91"/>
                  </a:lnTo>
                  <a:lnTo>
                    <a:pt x="13" y="66"/>
                  </a:lnTo>
                  <a:lnTo>
                    <a:pt x="26" y="44"/>
                  </a:lnTo>
                  <a:lnTo>
                    <a:pt x="44" y="25"/>
                  </a:lnTo>
                  <a:lnTo>
                    <a:pt x="67" y="12"/>
                  </a:lnTo>
                  <a:lnTo>
                    <a:pt x="91" y="3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16"/>
            <p:cNvSpPr>
              <a:spLocks noEditPoints="1"/>
            </p:cNvSpPr>
            <p:nvPr/>
          </p:nvSpPr>
          <p:spPr bwMode="auto">
            <a:xfrm>
              <a:off x="2578" y="1101"/>
              <a:ext cx="128" cy="93"/>
            </a:xfrm>
            <a:custGeom>
              <a:avLst/>
              <a:gdLst>
                <a:gd name="T0" fmla="*/ 161 w 769"/>
                <a:gd name="T1" fmla="*/ 299 h 557"/>
                <a:gd name="T2" fmla="*/ 126 w 769"/>
                <a:gd name="T3" fmla="*/ 320 h 557"/>
                <a:gd name="T4" fmla="*/ 106 w 769"/>
                <a:gd name="T5" fmla="*/ 356 h 557"/>
                <a:gd name="T6" fmla="*/ 106 w 769"/>
                <a:gd name="T7" fmla="*/ 397 h 557"/>
                <a:gd name="T8" fmla="*/ 126 w 769"/>
                <a:gd name="T9" fmla="*/ 432 h 557"/>
                <a:gd name="T10" fmla="*/ 163 w 769"/>
                <a:gd name="T11" fmla="*/ 453 h 557"/>
                <a:gd name="T12" fmla="*/ 204 w 769"/>
                <a:gd name="T13" fmla="*/ 452 h 557"/>
                <a:gd name="T14" fmla="*/ 239 w 769"/>
                <a:gd name="T15" fmla="*/ 432 h 557"/>
                <a:gd name="T16" fmla="*/ 260 w 769"/>
                <a:gd name="T17" fmla="*/ 396 h 557"/>
                <a:gd name="T18" fmla="*/ 259 w 769"/>
                <a:gd name="T19" fmla="*/ 354 h 557"/>
                <a:gd name="T20" fmla="*/ 239 w 769"/>
                <a:gd name="T21" fmla="*/ 319 h 557"/>
                <a:gd name="T22" fmla="*/ 203 w 769"/>
                <a:gd name="T23" fmla="*/ 299 h 557"/>
                <a:gd name="T24" fmla="*/ 699 w 769"/>
                <a:gd name="T25" fmla="*/ 0 h 557"/>
                <a:gd name="T26" fmla="*/ 733 w 769"/>
                <a:gd name="T27" fmla="*/ 10 h 557"/>
                <a:gd name="T28" fmla="*/ 758 w 769"/>
                <a:gd name="T29" fmla="*/ 36 h 557"/>
                <a:gd name="T30" fmla="*/ 769 w 769"/>
                <a:gd name="T31" fmla="*/ 71 h 557"/>
                <a:gd name="T32" fmla="*/ 761 w 769"/>
                <a:gd name="T33" fmla="*/ 106 h 557"/>
                <a:gd name="T34" fmla="*/ 737 w 769"/>
                <a:gd name="T35" fmla="*/ 133 h 557"/>
                <a:gd name="T36" fmla="*/ 357 w 769"/>
                <a:gd name="T37" fmla="*/ 424 h 557"/>
                <a:gd name="T38" fmla="*/ 334 w 769"/>
                <a:gd name="T39" fmla="*/ 473 h 557"/>
                <a:gd name="T40" fmla="*/ 298 w 769"/>
                <a:gd name="T41" fmla="*/ 516 h 557"/>
                <a:gd name="T42" fmla="*/ 244 w 769"/>
                <a:gd name="T43" fmla="*/ 546 h 557"/>
                <a:gd name="T44" fmla="*/ 182 w 769"/>
                <a:gd name="T45" fmla="*/ 557 h 557"/>
                <a:gd name="T46" fmla="*/ 121 w 769"/>
                <a:gd name="T47" fmla="*/ 547 h 557"/>
                <a:gd name="T48" fmla="*/ 67 w 769"/>
                <a:gd name="T49" fmla="*/ 517 h 557"/>
                <a:gd name="T50" fmla="*/ 26 w 769"/>
                <a:gd name="T51" fmla="*/ 469 h 557"/>
                <a:gd name="T52" fmla="*/ 3 w 769"/>
                <a:gd name="T53" fmla="*/ 408 h 557"/>
                <a:gd name="T54" fmla="*/ 3 w 769"/>
                <a:gd name="T55" fmla="*/ 346 h 557"/>
                <a:gd name="T56" fmla="*/ 24 w 769"/>
                <a:gd name="T57" fmla="*/ 289 h 557"/>
                <a:gd name="T58" fmla="*/ 63 w 769"/>
                <a:gd name="T59" fmla="*/ 239 h 557"/>
                <a:gd name="T60" fmla="*/ 121 w 769"/>
                <a:gd name="T61" fmla="*/ 206 h 557"/>
                <a:gd name="T62" fmla="*/ 187 w 769"/>
                <a:gd name="T63" fmla="*/ 196 h 557"/>
                <a:gd name="T64" fmla="*/ 251 w 769"/>
                <a:gd name="T65" fmla="*/ 209 h 557"/>
                <a:gd name="T66" fmla="*/ 681 w 769"/>
                <a:gd name="T67" fmla="*/ 1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9" h="557">
                  <a:moveTo>
                    <a:pt x="181" y="297"/>
                  </a:moveTo>
                  <a:lnTo>
                    <a:pt x="161" y="299"/>
                  </a:lnTo>
                  <a:lnTo>
                    <a:pt x="143" y="308"/>
                  </a:lnTo>
                  <a:lnTo>
                    <a:pt x="126" y="320"/>
                  </a:lnTo>
                  <a:lnTo>
                    <a:pt x="114" y="336"/>
                  </a:lnTo>
                  <a:lnTo>
                    <a:pt x="106" y="356"/>
                  </a:lnTo>
                  <a:lnTo>
                    <a:pt x="103" y="376"/>
                  </a:lnTo>
                  <a:lnTo>
                    <a:pt x="106" y="397"/>
                  </a:lnTo>
                  <a:lnTo>
                    <a:pt x="114" y="416"/>
                  </a:lnTo>
                  <a:lnTo>
                    <a:pt x="126" y="432"/>
                  </a:lnTo>
                  <a:lnTo>
                    <a:pt x="143" y="444"/>
                  </a:lnTo>
                  <a:lnTo>
                    <a:pt x="163" y="453"/>
                  </a:lnTo>
                  <a:lnTo>
                    <a:pt x="183" y="455"/>
                  </a:lnTo>
                  <a:lnTo>
                    <a:pt x="204" y="452"/>
                  </a:lnTo>
                  <a:lnTo>
                    <a:pt x="223" y="444"/>
                  </a:lnTo>
                  <a:lnTo>
                    <a:pt x="239" y="432"/>
                  </a:lnTo>
                  <a:lnTo>
                    <a:pt x="251" y="415"/>
                  </a:lnTo>
                  <a:lnTo>
                    <a:pt x="260" y="396"/>
                  </a:lnTo>
                  <a:lnTo>
                    <a:pt x="262" y="374"/>
                  </a:lnTo>
                  <a:lnTo>
                    <a:pt x="259" y="354"/>
                  </a:lnTo>
                  <a:lnTo>
                    <a:pt x="251" y="335"/>
                  </a:lnTo>
                  <a:lnTo>
                    <a:pt x="239" y="319"/>
                  </a:lnTo>
                  <a:lnTo>
                    <a:pt x="222" y="307"/>
                  </a:lnTo>
                  <a:lnTo>
                    <a:pt x="203" y="299"/>
                  </a:lnTo>
                  <a:lnTo>
                    <a:pt x="181" y="297"/>
                  </a:lnTo>
                  <a:close/>
                  <a:moveTo>
                    <a:pt x="699" y="0"/>
                  </a:moveTo>
                  <a:lnTo>
                    <a:pt x="716" y="2"/>
                  </a:lnTo>
                  <a:lnTo>
                    <a:pt x="733" y="10"/>
                  </a:lnTo>
                  <a:lnTo>
                    <a:pt x="747" y="22"/>
                  </a:lnTo>
                  <a:lnTo>
                    <a:pt x="758" y="36"/>
                  </a:lnTo>
                  <a:lnTo>
                    <a:pt x="766" y="53"/>
                  </a:lnTo>
                  <a:lnTo>
                    <a:pt x="769" y="71"/>
                  </a:lnTo>
                  <a:lnTo>
                    <a:pt x="767" y="89"/>
                  </a:lnTo>
                  <a:lnTo>
                    <a:pt x="761" y="106"/>
                  </a:lnTo>
                  <a:lnTo>
                    <a:pt x="751" y="120"/>
                  </a:lnTo>
                  <a:lnTo>
                    <a:pt x="737" y="133"/>
                  </a:lnTo>
                  <a:lnTo>
                    <a:pt x="361" y="397"/>
                  </a:lnTo>
                  <a:lnTo>
                    <a:pt x="357" y="424"/>
                  </a:lnTo>
                  <a:lnTo>
                    <a:pt x="348" y="450"/>
                  </a:lnTo>
                  <a:lnTo>
                    <a:pt x="334" y="473"/>
                  </a:lnTo>
                  <a:lnTo>
                    <a:pt x="318" y="496"/>
                  </a:lnTo>
                  <a:lnTo>
                    <a:pt x="298" y="516"/>
                  </a:lnTo>
                  <a:lnTo>
                    <a:pt x="273" y="533"/>
                  </a:lnTo>
                  <a:lnTo>
                    <a:pt x="244" y="546"/>
                  </a:lnTo>
                  <a:lnTo>
                    <a:pt x="214" y="555"/>
                  </a:lnTo>
                  <a:lnTo>
                    <a:pt x="182" y="557"/>
                  </a:lnTo>
                  <a:lnTo>
                    <a:pt x="152" y="555"/>
                  </a:lnTo>
                  <a:lnTo>
                    <a:pt x="121" y="547"/>
                  </a:lnTo>
                  <a:lnTo>
                    <a:pt x="93" y="535"/>
                  </a:lnTo>
                  <a:lnTo>
                    <a:pt x="67" y="517"/>
                  </a:lnTo>
                  <a:lnTo>
                    <a:pt x="45" y="494"/>
                  </a:lnTo>
                  <a:lnTo>
                    <a:pt x="26" y="469"/>
                  </a:lnTo>
                  <a:lnTo>
                    <a:pt x="11" y="439"/>
                  </a:lnTo>
                  <a:lnTo>
                    <a:pt x="3" y="408"/>
                  </a:lnTo>
                  <a:lnTo>
                    <a:pt x="0" y="378"/>
                  </a:lnTo>
                  <a:lnTo>
                    <a:pt x="3" y="346"/>
                  </a:lnTo>
                  <a:lnTo>
                    <a:pt x="10" y="317"/>
                  </a:lnTo>
                  <a:lnTo>
                    <a:pt x="24" y="289"/>
                  </a:lnTo>
                  <a:lnTo>
                    <a:pt x="40" y="263"/>
                  </a:lnTo>
                  <a:lnTo>
                    <a:pt x="63" y="239"/>
                  </a:lnTo>
                  <a:lnTo>
                    <a:pt x="90" y="220"/>
                  </a:lnTo>
                  <a:lnTo>
                    <a:pt x="121" y="206"/>
                  </a:lnTo>
                  <a:lnTo>
                    <a:pt x="154" y="198"/>
                  </a:lnTo>
                  <a:lnTo>
                    <a:pt x="187" y="196"/>
                  </a:lnTo>
                  <a:lnTo>
                    <a:pt x="219" y="200"/>
                  </a:lnTo>
                  <a:lnTo>
                    <a:pt x="251" y="209"/>
                  </a:lnTo>
                  <a:lnTo>
                    <a:pt x="663" y="8"/>
                  </a:lnTo>
                  <a:lnTo>
                    <a:pt x="681" y="1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17"/>
            <p:cNvSpPr>
              <a:spLocks/>
            </p:cNvSpPr>
            <p:nvPr/>
          </p:nvSpPr>
          <p:spPr bwMode="auto">
            <a:xfrm>
              <a:off x="2645" y="1065"/>
              <a:ext cx="25" cy="24"/>
            </a:xfrm>
            <a:custGeom>
              <a:avLst/>
              <a:gdLst>
                <a:gd name="T0" fmla="*/ 73 w 148"/>
                <a:gd name="T1" fmla="*/ 0 h 150"/>
                <a:gd name="T2" fmla="*/ 92 w 148"/>
                <a:gd name="T3" fmla="*/ 3 h 150"/>
                <a:gd name="T4" fmla="*/ 111 w 148"/>
                <a:gd name="T5" fmla="*/ 10 h 150"/>
                <a:gd name="T6" fmla="*/ 127 w 148"/>
                <a:gd name="T7" fmla="*/ 22 h 150"/>
                <a:gd name="T8" fmla="*/ 138 w 148"/>
                <a:gd name="T9" fmla="*/ 37 h 150"/>
                <a:gd name="T10" fmla="*/ 146 w 148"/>
                <a:gd name="T11" fmla="*/ 54 h 150"/>
                <a:gd name="T12" fmla="*/ 148 w 148"/>
                <a:gd name="T13" fmla="*/ 73 h 150"/>
                <a:gd name="T14" fmla="*/ 146 w 148"/>
                <a:gd name="T15" fmla="*/ 92 h 150"/>
                <a:gd name="T16" fmla="*/ 139 w 148"/>
                <a:gd name="T17" fmla="*/ 112 h 150"/>
                <a:gd name="T18" fmla="*/ 127 w 148"/>
                <a:gd name="T19" fmla="*/ 127 h 150"/>
                <a:gd name="T20" fmla="*/ 112 w 148"/>
                <a:gd name="T21" fmla="*/ 139 h 150"/>
                <a:gd name="T22" fmla="*/ 94 w 148"/>
                <a:gd name="T23" fmla="*/ 146 h 150"/>
                <a:gd name="T24" fmla="*/ 75 w 148"/>
                <a:gd name="T25" fmla="*/ 150 h 150"/>
                <a:gd name="T26" fmla="*/ 56 w 148"/>
                <a:gd name="T27" fmla="*/ 148 h 150"/>
                <a:gd name="T28" fmla="*/ 38 w 148"/>
                <a:gd name="T29" fmla="*/ 140 h 150"/>
                <a:gd name="T30" fmla="*/ 22 w 148"/>
                <a:gd name="T31" fmla="*/ 127 h 150"/>
                <a:gd name="T32" fmla="*/ 10 w 148"/>
                <a:gd name="T33" fmla="*/ 113 h 150"/>
                <a:gd name="T34" fmla="*/ 3 w 148"/>
                <a:gd name="T35" fmla="*/ 96 h 150"/>
                <a:gd name="T36" fmla="*/ 0 w 148"/>
                <a:gd name="T37" fmla="*/ 77 h 150"/>
                <a:gd name="T38" fmla="*/ 2 w 148"/>
                <a:gd name="T39" fmla="*/ 58 h 150"/>
                <a:gd name="T40" fmla="*/ 10 w 148"/>
                <a:gd name="T41" fmla="*/ 39 h 150"/>
                <a:gd name="T42" fmla="*/ 21 w 148"/>
                <a:gd name="T43" fmla="*/ 23 h 150"/>
                <a:gd name="T44" fmla="*/ 37 w 148"/>
                <a:gd name="T45" fmla="*/ 10 h 150"/>
                <a:gd name="T46" fmla="*/ 55 w 148"/>
                <a:gd name="T47" fmla="*/ 3 h 150"/>
                <a:gd name="T48" fmla="*/ 73 w 148"/>
                <a:gd name="T4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50">
                  <a:moveTo>
                    <a:pt x="73" y="0"/>
                  </a:moveTo>
                  <a:lnTo>
                    <a:pt x="92" y="3"/>
                  </a:lnTo>
                  <a:lnTo>
                    <a:pt x="111" y="10"/>
                  </a:lnTo>
                  <a:lnTo>
                    <a:pt x="127" y="22"/>
                  </a:lnTo>
                  <a:lnTo>
                    <a:pt x="138" y="37"/>
                  </a:lnTo>
                  <a:lnTo>
                    <a:pt x="146" y="54"/>
                  </a:lnTo>
                  <a:lnTo>
                    <a:pt x="148" y="73"/>
                  </a:lnTo>
                  <a:lnTo>
                    <a:pt x="146" y="92"/>
                  </a:lnTo>
                  <a:lnTo>
                    <a:pt x="139" y="112"/>
                  </a:lnTo>
                  <a:lnTo>
                    <a:pt x="127" y="127"/>
                  </a:lnTo>
                  <a:lnTo>
                    <a:pt x="112" y="139"/>
                  </a:lnTo>
                  <a:lnTo>
                    <a:pt x="94" y="146"/>
                  </a:lnTo>
                  <a:lnTo>
                    <a:pt x="75" y="150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7"/>
                  </a:lnTo>
                  <a:lnTo>
                    <a:pt x="10" y="113"/>
                  </a:lnTo>
                  <a:lnTo>
                    <a:pt x="3" y="96"/>
                  </a:lnTo>
                  <a:lnTo>
                    <a:pt x="0" y="77"/>
                  </a:lnTo>
                  <a:lnTo>
                    <a:pt x="2" y="58"/>
                  </a:lnTo>
                  <a:lnTo>
                    <a:pt x="10" y="39"/>
                  </a:lnTo>
                  <a:lnTo>
                    <a:pt x="21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8"/>
            <p:cNvSpPr>
              <a:spLocks/>
            </p:cNvSpPr>
            <p:nvPr/>
          </p:nvSpPr>
          <p:spPr bwMode="auto">
            <a:xfrm>
              <a:off x="2595" y="1052"/>
              <a:ext cx="25" cy="24"/>
            </a:xfrm>
            <a:custGeom>
              <a:avLst/>
              <a:gdLst>
                <a:gd name="T0" fmla="*/ 75 w 149"/>
                <a:gd name="T1" fmla="*/ 0 h 148"/>
                <a:gd name="T2" fmla="*/ 95 w 149"/>
                <a:gd name="T3" fmla="*/ 2 h 148"/>
                <a:gd name="T4" fmla="*/ 113 w 149"/>
                <a:gd name="T5" fmla="*/ 10 h 148"/>
                <a:gd name="T6" fmla="*/ 128 w 149"/>
                <a:gd name="T7" fmla="*/ 21 h 148"/>
                <a:gd name="T8" fmla="*/ 139 w 149"/>
                <a:gd name="T9" fmla="*/ 36 h 148"/>
                <a:gd name="T10" fmla="*/ 147 w 149"/>
                <a:gd name="T11" fmla="*/ 54 h 148"/>
                <a:gd name="T12" fmla="*/ 149 w 149"/>
                <a:gd name="T13" fmla="*/ 74 h 148"/>
                <a:gd name="T14" fmla="*/ 147 w 149"/>
                <a:gd name="T15" fmla="*/ 93 h 148"/>
                <a:gd name="T16" fmla="*/ 140 w 149"/>
                <a:gd name="T17" fmla="*/ 111 h 148"/>
                <a:gd name="T18" fmla="*/ 128 w 149"/>
                <a:gd name="T19" fmla="*/ 126 h 148"/>
                <a:gd name="T20" fmla="*/ 113 w 149"/>
                <a:gd name="T21" fmla="*/ 138 h 148"/>
                <a:gd name="T22" fmla="*/ 95 w 149"/>
                <a:gd name="T23" fmla="*/ 146 h 148"/>
                <a:gd name="T24" fmla="*/ 76 w 149"/>
                <a:gd name="T25" fmla="*/ 148 h 148"/>
                <a:gd name="T26" fmla="*/ 56 w 149"/>
                <a:gd name="T27" fmla="*/ 146 h 148"/>
                <a:gd name="T28" fmla="*/ 38 w 149"/>
                <a:gd name="T29" fmla="*/ 138 h 148"/>
                <a:gd name="T30" fmla="*/ 23 w 149"/>
                <a:gd name="T31" fmla="*/ 127 h 148"/>
                <a:gd name="T32" fmla="*/ 11 w 149"/>
                <a:gd name="T33" fmla="*/ 111 h 148"/>
                <a:gd name="T34" fmla="*/ 4 w 149"/>
                <a:gd name="T35" fmla="*/ 94 h 148"/>
                <a:gd name="T36" fmla="*/ 0 w 149"/>
                <a:gd name="T37" fmla="*/ 74 h 148"/>
                <a:gd name="T38" fmla="*/ 4 w 149"/>
                <a:gd name="T39" fmla="*/ 55 h 148"/>
                <a:gd name="T40" fmla="*/ 11 w 149"/>
                <a:gd name="T41" fmla="*/ 37 h 148"/>
                <a:gd name="T42" fmla="*/ 23 w 149"/>
                <a:gd name="T43" fmla="*/ 21 h 148"/>
                <a:gd name="T44" fmla="*/ 38 w 149"/>
                <a:gd name="T45" fmla="*/ 10 h 148"/>
                <a:gd name="T46" fmla="*/ 56 w 149"/>
                <a:gd name="T47" fmla="*/ 2 h 148"/>
                <a:gd name="T48" fmla="*/ 75 w 149"/>
                <a:gd name="T4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48">
                  <a:moveTo>
                    <a:pt x="75" y="0"/>
                  </a:moveTo>
                  <a:lnTo>
                    <a:pt x="95" y="2"/>
                  </a:lnTo>
                  <a:lnTo>
                    <a:pt x="113" y="10"/>
                  </a:lnTo>
                  <a:lnTo>
                    <a:pt x="128" y="21"/>
                  </a:lnTo>
                  <a:lnTo>
                    <a:pt x="139" y="36"/>
                  </a:lnTo>
                  <a:lnTo>
                    <a:pt x="147" y="54"/>
                  </a:lnTo>
                  <a:lnTo>
                    <a:pt x="149" y="74"/>
                  </a:lnTo>
                  <a:lnTo>
                    <a:pt x="147" y="93"/>
                  </a:lnTo>
                  <a:lnTo>
                    <a:pt x="140" y="111"/>
                  </a:lnTo>
                  <a:lnTo>
                    <a:pt x="128" y="126"/>
                  </a:lnTo>
                  <a:lnTo>
                    <a:pt x="113" y="138"/>
                  </a:lnTo>
                  <a:lnTo>
                    <a:pt x="95" y="146"/>
                  </a:lnTo>
                  <a:lnTo>
                    <a:pt x="76" y="148"/>
                  </a:lnTo>
                  <a:lnTo>
                    <a:pt x="56" y="146"/>
                  </a:lnTo>
                  <a:lnTo>
                    <a:pt x="38" y="138"/>
                  </a:lnTo>
                  <a:lnTo>
                    <a:pt x="23" y="127"/>
                  </a:lnTo>
                  <a:lnTo>
                    <a:pt x="11" y="111"/>
                  </a:lnTo>
                  <a:lnTo>
                    <a:pt x="4" y="94"/>
                  </a:lnTo>
                  <a:lnTo>
                    <a:pt x="0" y="74"/>
                  </a:lnTo>
                  <a:lnTo>
                    <a:pt x="4" y="55"/>
                  </a:lnTo>
                  <a:lnTo>
                    <a:pt x="11" y="37"/>
                  </a:lnTo>
                  <a:lnTo>
                    <a:pt x="23" y="21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19"/>
            <p:cNvSpPr>
              <a:spLocks/>
            </p:cNvSpPr>
            <p:nvPr/>
          </p:nvSpPr>
          <p:spPr bwMode="auto">
            <a:xfrm>
              <a:off x="2597" y="1250"/>
              <a:ext cx="25" cy="25"/>
            </a:xfrm>
            <a:custGeom>
              <a:avLst/>
              <a:gdLst>
                <a:gd name="T0" fmla="*/ 74 w 147"/>
                <a:gd name="T1" fmla="*/ 0 h 148"/>
                <a:gd name="T2" fmla="*/ 93 w 147"/>
                <a:gd name="T3" fmla="*/ 2 h 148"/>
                <a:gd name="T4" fmla="*/ 111 w 147"/>
                <a:gd name="T5" fmla="*/ 10 h 148"/>
                <a:gd name="T6" fmla="*/ 126 w 147"/>
                <a:gd name="T7" fmla="*/ 21 h 148"/>
                <a:gd name="T8" fmla="*/ 138 w 147"/>
                <a:gd name="T9" fmla="*/ 36 h 148"/>
                <a:gd name="T10" fmla="*/ 145 w 147"/>
                <a:gd name="T11" fmla="*/ 54 h 148"/>
                <a:gd name="T12" fmla="*/ 147 w 147"/>
                <a:gd name="T13" fmla="*/ 73 h 148"/>
                <a:gd name="T14" fmla="*/ 145 w 147"/>
                <a:gd name="T15" fmla="*/ 93 h 148"/>
                <a:gd name="T16" fmla="*/ 138 w 147"/>
                <a:gd name="T17" fmla="*/ 110 h 148"/>
                <a:gd name="T18" fmla="*/ 127 w 147"/>
                <a:gd name="T19" fmla="*/ 126 h 148"/>
                <a:gd name="T20" fmla="*/ 111 w 147"/>
                <a:gd name="T21" fmla="*/ 137 h 148"/>
                <a:gd name="T22" fmla="*/ 94 w 147"/>
                <a:gd name="T23" fmla="*/ 145 h 148"/>
                <a:gd name="T24" fmla="*/ 74 w 147"/>
                <a:gd name="T25" fmla="*/ 148 h 148"/>
                <a:gd name="T26" fmla="*/ 55 w 147"/>
                <a:gd name="T27" fmla="*/ 146 h 148"/>
                <a:gd name="T28" fmla="*/ 37 w 147"/>
                <a:gd name="T29" fmla="*/ 138 h 148"/>
                <a:gd name="T30" fmla="*/ 21 w 147"/>
                <a:gd name="T31" fmla="*/ 127 h 148"/>
                <a:gd name="T32" fmla="*/ 10 w 147"/>
                <a:gd name="T33" fmla="*/ 112 h 148"/>
                <a:gd name="T34" fmla="*/ 2 w 147"/>
                <a:gd name="T35" fmla="*/ 94 h 148"/>
                <a:gd name="T36" fmla="*/ 0 w 147"/>
                <a:gd name="T37" fmla="*/ 75 h 148"/>
                <a:gd name="T38" fmla="*/ 2 w 147"/>
                <a:gd name="T39" fmla="*/ 55 h 148"/>
                <a:gd name="T40" fmla="*/ 10 w 147"/>
                <a:gd name="T41" fmla="*/ 38 h 148"/>
                <a:gd name="T42" fmla="*/ 21 w 147"/>
                <a:gd name="T43" fmla="*/ 22 h 148"/>
                <a:gd name="T44" fmla="*/ 36 w 147"/>
                <a:gd name="T45" fmla="*/ 11 h 148"/>
                <a:gd name="T46" fmla="*/ 54 w 147"/>
                <a:gd name="T47" fmla="*/ 3 h 148"/>
                <a:gd name="T48" fmla="*/ 74 w 147"/>
                <a:gd name="T4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48">
                  <a:moveTo>
                    <a:pt x="74" y="0"/>
                  </a:moveTo>
                  <a:lnTo>
                    <a:pt x="93" y="2"/>
                  </a:lnTo>
                  <a:lnTo>
                    <a:pt x="111" y="10"/>
                  </a:lnTo>
                  <a:lnTo>
                    <a:pt x="126" y="21"/>
                  </a:lnTo>
                  <a:lnTo>
                    <a:pt x="138" y="36"/>
                  </a:lnTo>
                  <a:lnTo>
                    <a:pt x="145" y="54"/>
                  </a:lnTo>
                  <a:lnTo>
                    <a:pt x="147" y="73"/>
                  </a:lnTo>
                  <a:lnTo>
                    <a:pt x="145" y="93"/>
                  </a:lnTo>
                  <a:lnTo>
                    <a:pt x="138" y="110"/>
                  </a:lnTo>
                  <a:lnTo>
                    <a:pt x="127" y="126"/>
                  </a:lnTo>
                  <a:lnTo>
                    <a:pt x="111" y="137"/>
                  </a:lnTo>
                  <a:lnTo>
                    <a:pt x="94" y="145"/>
                  </a:lnTo>
                  <a:lnTo>
                    <a:pt x="74" y="148"/>
                  </a:lnTo>
                  <a:lnTo>
                    <a:pt x="55" y="146"/>
                  </a:lnTo>
                  <a:lnTo>
                    <a:pt x="37" y="138"/>
                  </a:lnTo>
                  <a:lnTo>
                    <a:pt x="21" y="127"/>
                  </a:lnTo>
                  <a:lnTo>
                    <a:pt x="10" y="112"/>
                  </a:lnTo>
                  <a:lnTo>
                    <a:pt x="2" y="94"/>
                  </a:lnTo>
                  <a:lnTo>
                    <a:pt x="0" y="75"/>
                  </a:lnTo>
                  <a:lnTo>
                    <a:pt x="2" y="55"/>
                  </a:lnTo>
                  <a:lnTo>
                    <a:pt x="10" y="38"/>
                  </a:lnTo>
                  <a:lnTo>
                    <a:pt x="21" y="22"/>
                  </a:lnTo>
                  <a:lnTo>
                    <a:pt x="36" y="11"/>
                  </a:lnTo>
                  <a:lnTo>
                    <a:pt x="54" y="3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0"/>
            <p:cNvSpPr>
              <a:spLocks/>
            </p:cNvSpPr>
            <p:nvPr/>
          </p:nvSpPr>
          <p:spPr bwMode="auto">
            <a:xfrm>
              <a:off x="2647" y="1237"/>
              <a:ext cx="25" cy="24"/>
            </a:xfrm>
            <a:custGeom>
              <a:avLst/>
              <a:gdLst>
                <a:gd name="T0" fmla="*/ 73 w 149"/>
                <a:gd name="T1" fmla="*/ 0 h 147"/>
                <a:gd name="T2" fmla="*/ 92 w 149"/>
                <a:gd name="T3" fmla="*/ 2 h 147"/>
                <a:gd name="T4" fmla="*/ 110 w 149"/>
                <a:gd name="T5" fmla="*/ 9 h 147"/>
                <a:gd name="T6" fmla="*/ 126 w 149"/>
                <a:gd name="T7" fmla="*/ 20 h 147"/>
                <a:gd name="T8" fmla="*/ 138 w 149"/>
                <a:gd name="T9" fmla="*/ 36 h 147"/>
                <a:gd name="T10" fmla="*/ 146 w 149"/>
                <a:gd name="T11" fmla="*/ 54 h 147"/>
                <a:gd name="T12" fmla="*/ 149 w 149"/>
                <a:gd name="T13" fmla="*/ 73 h 147"/>
                <a:gd name="T14" fmla="*/ 146 w 149"/>
                <a:gd name="T15" fmla="*/ 92 h 147"/>
                <a:gd name="T16" fmla="*/ 140 w 149"/>
                <a:gd name="T17" fmla="*/ 109 h 147"/>
                <a:gd name="T18" fmla="*/ 128 w 149"/>
                <a:gd name="T19" fmla="*/ 125 h 147"/>
                <a:gd name="T20" fmla="*/ 113 w 149"/>
                <a:gd name="T21" fmla="*/ 137 h 147"/>
                <a:gd name="T22" fmla="*/ 93 w 149"/>
                <a:gd name="T23" fmla="*/ 145 h 147"/>
                <a:gd name="T24" fmla="*/ 74 w 149"/>
                <a:gd name="T25" fmla="*/ 147 h 147"/>
                <a:gd name="T26" fmla="*/ 55 w 149"/>
                <a:gd name="T27" fmla="*/ 145 h 147"/>
                <a:gd name="T28" fmla="*/ 38 w 149"/>
                <a:gd name="T29" fmla="*/ 138 h 147"/>
                <a:gd name="T30" fmla="*/ 22 w 149"/>
                <a:gd name="T31" fmla="*/ 127 h 147"/>
                <a:gd name="T32" fmla="*/ 10 w 149"/>
                <a:gd name="T33" fmla="*/ 111 h 147"/>
                <a:gd name="T34" fmla="*/ 2 w 149"/>
                <a:gd name="T35" fmla="*/ 93 h 147"/>
                <a:gd name="T36" fmla="*/ 0 w 149"/>
                <a:gd name="T37" fmla="*/ 74 h 147"/>
                <a:gd name="T38" fmla="*/ 2 w 149"/>
                <a:gd name="T39" fmla="*/ 55 h 147"/>
                <a:gd name="T40" fmla="*/ 9 w 149"/>
                <a:gd name="T41" fmla="*/ 37 h 147"/>
                <a:gd name="T42" fmla="*/ 20 w 149"/>
                <a:gd name="T43" fmla="*/ 22 h 147"/>
                <a:gd name="T44" fmla="*/ 36 w 149"/>
                <a:gd name="T45" fmla="*/ 10 h 147"/>
                <a:gd name="T46" fmla="*/ 54 w 149"/>
                <a:gd name="T47" fmla="*/ 2 h 147"/>
                <a:gd name="T48" fmla="*/ 73 w 149"/>
                <a:gd name="T4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47">
                  <a:moveTo>
                    <a:pt x="73" y="0"/>
                  </a:moveTo>
                  <a:lnTo>
                    <a:pt x="92" y="2"/>
                  </a:lnTo>
                  <a:lnTo>
                    <a:pt x="110" y="9"/>
                  </a:lnTo>
                  <a:lnTo>
                    <a:pt x="126" y="20"/>
                  </a:lnTo>
                  <a:lnTo>
                    <a:pt x="138" y="36"/>
                  </a:lnTo>
                  <a:lnTo>
                    <a:pt x="146" y="54"/>
                  </a:lnTo>
                  <a:lnTo>
                    <a:pt x="149" y="73"/>
                  </a:lnTo>
                  <a:lnTo>
                    <a:pt x="146" y="92"/>
                  </a:lnTo>
                  <a:lnTo>
                    <a:pt x="140" y="109"/>
                  </a:lnTo>
                  <a:lnTo>
                    <a:pt x="128" y="125"/>
                  </a:lnTo>
                  <a:lnTo>
                    <a:pt x="113" y="137"/>
                  </a:lnTo>
                  <a:lnTo>
                    <a:pt x="93" y="145"/>
                  </a:lnTo>
                  <a:lnTo>
                    <a:pt x="74" y="147"/>
                  </a:lnTo>
                  <a:lnTo>
                    <a:pt x="55" y="145"/>
                  </a:lnTo>
                  <a:lnTo>
                    <a:pt x="38" y="138"/>
                  </a:lnTo>
                  <a:lnTo>
                    <a:pt x="22" y="127"/>
                  </a:lnTo>
                  <a:lnTo>
                    <a:pt x="10" y="111"/>
                  </a:lnTo>
                  <a:lnTo>
                    <a:pt x="2" y="93"/>
                  </a:lnTo>
                  <a:lnTo>
                    <a:pt x="0" y="74"/>
                  </a:lnTo>
                  <a:lnTo>
                    <a:pt x="2" y="55"/>
                  </a:lnTo>
                  <a:lnTo>
                    <a:pt x="9" y="37"/>
                  </a:lnTo>
                  <a:lnTo>
                    <a:pt x="20" y="22"/>
                  </a:lnTo>
                  <a:lnTo>
                    <a:pt x="36" y="10"/>
                  </a:lnTo>
                  <a:lnTo>
                    <a:pt x="54" y="2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1"/>
            <p:cNvSpPr>
              <a:spLocks/>
            </p:cNvSpPr>
            <p:nvPr/>
          </p:nvSpPr>
          <p:spPr bwMode="auto">
            <a:xfrm>
              <a:off x="2683" y="1200"/>
              <a:ext cx="25" cy="25"/>
            </a:xfrm>
            <a:custGeom>
              <a:avLst/>
              <a:gdLst>
                <a:gd name="T0" fmla="*/ 73 w 149"/>
                <a:gd name="T1" fmla="*/ 0 h 148"/>
                <a:gd name="T2" fmla="*/ 92 w 149"/>
                <a:gd name="T3" fmla="*/ 2 h 148"/>
                <a:gd name="T4" fmla="*/ 111 w 149"/>
                <a:gd name="T5" fmla="*/ 9 h 148"/>
                <a:gd name="T6" fmla="*/ 127 w 149"/>
                <a:gd name="T7" fmla="*/ 21 h 148"/>
                <a:gd name="T8" fmla="*/ 138 w 149"/>
                <a:gd name="T9" fmla="*/ 36 h 148"/>
                <a:gd name="T10" fmla="*/ 146 w 149"/>
                <a:gd name="T11" fmla="*/ 54 h 148"/>
                <a:gd name="T12" fmla="*/ 149 w 149"/>
                <a:gd name="T13" fmla="*/ 73 h 148"/>
                <a:gd name="T14" fmla="*/ 146 w 149"/>
                <a:gd name="T15" fmla="*/ 92 h 148"/>
                <a:gd name="T16" fmla="*/ 140 w 149"/>
                <a:gd name="T17" fmla="*/ 110 h 148"/>
                <a:gd name="T18" fmla="*/ 127 w 149"/>
                <a:gd name="T19" fmla="*/ 127 h 148"/>
                <a:gd name="T20" fmla="*/ 113 w 149"/>
                <a:gd name="T21" fmla="*/ 138 h 148"/>
                <a:gd name="T22" fmla="*/ 95 w 149"/>
                <a:gd name="T23" fmla="*/ 146 h 148"/>
                <a:gd name="T24" fmla="*/ 75 w 149"/>
                <a:gd name="T25" fmla="*/ 148 h 148"/>
                <a:gd name="T26" fmla="*/ 56 w 149"/>
                <a:gd name="T27" fmla="*/ 146 h 148"/>
                <a:gd name="T28" fmla="*/ 38 w 149"/>
                <a:gd name="T29" fmla="*/ 138 h 148"/>
                <a:gd name="T30" fmla="*/ 23 w 149"/>
                <a:gd name="T31" fmla="*/ 127 h 148"/>
                <a:gd name="T32" fmla="*/ 10 w 149"/>
                <a:gd name="T33" fmla="*/ 112 h 148"/>
                <a:gd name="T34" fmla="*/ 3 w 149"/>
                <a:gd name="T35" fmla="*/ 94 h 148"/>
                <a:gd name="T36" fmla="*/ 0 w 149"/>
                <a:gd name="T37" fmla="*/ 75 h 148"/>
                <a:gd name="T38" fmla="*/ 2 w 149"/>
                <a:gd name="T39" fmla="*/ 56 h 148"/>
                <a:gd name="T40" fmla="*/ 10 w 149"/>
                <a:gd name="T41" fmla="*/ 37 h 148"/>
                <a:gd name="T42" fmla="*/ 21 w 149"/>
                <a:gd name="T43" fmla="*/ 21 h 148"/>
                <a:gd name="T44" fmla="*/ 37 w 149"/>
                <a:gd name="T45" fmla="*/ 10 h 148"/>
                <a:gd name="T46" fmla="*/ 54 w 149"/>
                <a:gd name="T47" fmla="*/ 2 h 148"/>
                <a:gd name="T48" fmla="*/ 73 w 149"/>
                <a:gd name="T4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48">
                  <a:moveTo>
                    <a:pt x="73" y="0"/>
                  </a:moveTo>
                  <a:lnTo>
                    <a:pt x="92" y="2"/>
                  </a:lnTo>
                  <a:lnTo>
                    <a:pt x="111" y="9"/>
                  </a:lnTo>
                  <a:lnTo>
                    <a:pt x="127" y="21"/>
                  </a:lnTo>
                  <a:lnTo>
                    <a:pt x="138" y="36"/>
                  </a:lnTo>
                  <a:lnTo>
                    <a:pt x="146" y="54"/>
                  </a:lnTo>
                  <a:lnTo>
                    <a:pt x="149" y="73"/>
                  </a:lnTo>
                  <a:lnTo>
                    <a:pt x="146" y="92"/>
                  </a:lnTo>
                  <a:lnTo>
                    <a:pt x="140" y="110"/>
                  </a:lnTo>
                  <a:lnTo>
                    <a:pt x="127" y="127"/>
                  </a:lnTo>
                  <a:lnTo>
                    <a:pt x="113" y="138"/>
                  </a:lnTo>
                  <a:lnTo>
                    <a:pt x="95" y="146"/>
                  </a:lnTo>
                  <a:lnTo>
                    <a:pt x="75" y="148"/>
                  </a:lnTo>
                  <a:lnTo>
                    <a:pt x="56" y="146"/>
                  </a:lnTo>
                  <a:lnTo>
                    <a:pt x="38" y="138"/>
                  </a:lnTo>
                  <a:lnTo>
                    <a:pt x="23" y="127"/>
                  </a:lnTo>
                  <a:lnTo>
                    <a:pt x="10" y="112"/>
                  </a:lnTo>
                  <a:lnTo>
                    <a:pt x="3" y="94"/>
                  </a:lnTo>
                  <a:lnTo>
                    <a:pt x="0" y="75"/>
                  </a:lnTo>
                  <a:lnTo>
                    <a:pt x="2" y="56"/>
                  </a:lnTo>
                  <a:lnTo>
                    <a:pt x="10" y="37"/>
                  </a:lnTo>
                  <a:lnTo>
                    <a:pt x="21" y="21"/>
                  </a:lnTo>
                  <a:lnTo>
                    <a:pt x="37" y="10"/>
                  </a:lnTo>
                  <a:lnTo>
                    <a:pt x="54" y="2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2"/>
            <p:cNvSpPr>
              <a:spLocks/>
            </p:cNvSpPr>
            <p:nvPr/>
          </p:nvSpPr>
          <p:spPr bwMode="auto">
            <a:xfrm>
              <a:off x="2497" y="1152"/>
              <a:ext cx="24" cy="25"/>
            </a:xfrm>
            <a:custGeom>
              <a:avLst/>
              <a:gdLst>
                <a:gd name="T0" fmla="*/ 75 w 149"/>
                <a:gd name="T1" fmla="*/ 0 h 148"/>
                <a:gd name="T2" fmla="*/ 94 w 149"/>
                <a:gd name="T3" fmla="*/ 2 h 148"/>
                <a:gd name="T4" fmla="*/ 112 w 149"/>
                <a:gd name="T5" fmla="*/ 10 h 148"/>
                <a:gd name="T6" fmla="*/ 126 w 149"/>
                <a:gd name="T7" fmla="*/ 21 h 148"/>
                <a:gd name="T8" fmla="*/ 139 w 149"/>
                <a:gd name="T9" fmla="*/ 36 h 148"/>
                <a:gd name="T10" fmla="*/ 147 w 149"/>
                <a:gd name="T11" fmla="*/ 54 h 148"/>
                <a:gd name="T12" fmla="*/ 149 w 149"/>
                <a:gd name="T13" fmla="*/ 73 h 148"/>
                <a:gd name="T14" fmla="*/ 147 w 149"/>
                <a:gd name="T15" fmla="*/ 93 h 148"/>
                <a:gd name="T16" fmla="*/ 140 w 149"/>
                <a:gd name="T17" fmla="*/ 111 h 148"/>
                <a:gd name="T18" fmla="*/ 128 w 149"/>
                <a:gd name="T19" fmla="*/ 126 h 148"/>
                <a:gd name="T20" fmla="*/ 113 w 149"/>
                <a:gd name="T21" fmla="*/ 138 h 148"/>
                <a:gd name="T22" fmla="*/ 95 w 149"/>
                <a:gd name="T23" fmla="*/ 145 h 148"/>
                <a:gd name="T24" fmla="*/ 75 w 149"/>
                <a:gd name="T25" fmla="*/ 148 h 148"/>
                <a:gd name="T26" fmla="*/ 56 w 149"/>
                <a:gd name="T27" fmla="*/ 146 h 148"/>
                <a:gd name="T28" fmla="*/ 37 w 149"/>
                <a:gd name="T29" fmla="*/ 138 h 148"/>
                <a:gd name="T30" fmla="*/ 22 w 149"/>
                <a:gd name="T31" fmla="*/ 127 h 148"/>
                <a:gd name="T32" fmla="*/ 10 w 149"/>
                <a:gd name="T33" fmla="*/ 111 h 148"/>
                <a:gd name="T34" fmla="*/ 3 w 149"/>
                <a:gd name="T35" fmla="*/ 94 h 148"/>
                <a:gd name="T36" fmla="*/ 0 w 149"/>
                <a:gd name="T37" fmla="*/ 75 h 148"/>
                <a:gd name="T38" fmla="*/ 3 w 149"/>
                <a:gd name="T39" fmla="*/ 55 h 148"/>
                <a:gd name="T40" fmla="*/ 10 w 149"/>
                <a:gd name="T41" fmla="*/ 37 h 148"/>
                <a:gd name="T42" fmla="*/ 22 w 149"/>
                <a:gd name="T43" fmla="*/ 23 h 148"/>
                <a:gd name="T44" fmla="*/ 36 w 149"/>
                <a:gd name="T45" fmla="*/ 10 h 148"/>
                <a:gd name="T46" fmla="*/ 54 w 149"/>
                <a:gd name="T47" fmla="*/ 2 h 148"/>
                <a:gd name="T48" fmla="*/ 75 w 149"/>
                <a:gd name="T4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48">
                  <a:moveTo>
                    <a:pt x="75" y="0"/>
                  </a:moveTo>
                  <a:lnTo>
                    <a:pt x="94" y="2"/>
                  </a:lnTo>
                  <a:lnTo>
                    <a:pt x="112" y="10"/>
                  </a:lnTo>
                  <a:lnTo>
                    <a:pt x="126" y="21"/>
                  </a:lnTo>
                  <a:lnTo>
                    <a:pt x="139" y="36"/>
                  </a:lnTo>
                  <a:lnTo>
                    <a:pt x="147" y="54"/>
                  </a:lnTo>
                  <a:lnTo>
                    <a:pt x="149" y="73"/>
                  </a:lnTo>
                  <a:lnTo>
                    <a:pt x="147" y="93"/>
                  </a:lnTo>
                  <a:lnTo>
                    <a:pt x="140" y="111"/>
                  </a:lnTo>
                  <a:lnTo>
                    <a:pt x="128" y="126"/>
                  </a:lnTo>
                  <a:lnTo>
                    <a:pt x="113" y="138"/>
                  </a:lnTo>
                  <a:lnTo>
                    <a:pt x="95" y="145"/>
                  </a:lnTo>
                  <a:lnTo>
                    <a:pt x="75" y="148"/>
                  </a:lnTo>
                  <a:lnTo>
                    <a:pt x="56" y="146"/>
                  </a:lnTo>
                  <a:lnTo>
                    <a:pt x="37" y="138"/>
                  </a:lnTo>
                  <a:lnTo>
                    <a:pt x="22" y="127"/>
                  </a:lnTo>
                  <a:lnTo>
                    <a:pt x="10" y="111"/>
                  </a:lnTo>
                  <a:lnTo>
                    <a:pt x="3" y="94"/>
                  </a:lnTo>
                  <a:lnTo>
                    <a:pt x="0" y="75"/>
                  </a:lnTo>
                  <a:lnTo>
                    <a:pt x="3" y="55"/>
                  </a:lnTo>
                  <a:lnTo>
                    <a:pt x="10" y="37"/>
                  </a:lnTo>
                  <a:lnTo>
                    <a:pt x="22" y="23"/>
                  </a:lnTo>
                  <a:lnTo>
                    <a:pt x="36" y="10"/>
                  </a:lnTo>
                  <a:lnTo>
                    <a:pt x="54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3"/>
            <p:cNvSpPr>
              <a:spLocks/>
            </p:cNvSpPr>
            <p:nvPr/>
          </p:nvSpPr>
          <p:spPr bwMode="auto">
            <a:xfrm>
              <a:off x="2511" y="1202"/>
              <a:ext cx="24" cy="24"/>
            </a:xfrm>
            <a:custGeom>
              <a:avLst/>
              <a:gdLst>
                <a:gd name="T0" fmla="*/ 73 w 148"/>
                <a:gd name="T1" fmla="*/ 0 h 148"/>
                <a:gd name="T2" fmla="*/ 92 w 148"/>
                <a:gd name="T3" fmla="*/ 2 h 148"/>
                <a:gd name="T4" fmla="*/ 110 w 148"/>
                <a:gd name="T5" fmla="*/ 10 h 148"/>
                <a:gd name="T6" fmla="*/ 126 w 148"/>
                <a:gd name="T7" fmla="*/ 21 h 148"/>
                <a:gd name="T8" fmla="*/ 138 w 148"/>
                <a:gd name="T9" fmla="*/ 36 h 148"/>
                <a:gd name="T10" fmla="*/ 146 w 148"/>
                <a:gd name="T11" fmla="*/ 55 h 148"/>
                <a:gd name="T12" fmla="*/ 148 w 148"/>
                <a:gd name="T13" fmla="*/ 74 h 148"/>
                <a:gd name="T14" fmla="*/ 146 w 148"/>
                <a:gd name="T15" fmla="*/ 93 h 148"/>
                <a:gd name="T16" fmla="*/ 139 w 148"/>
                <a:gd name="T17" fmla="*/ 110 h 148"/>
                <a:gd name="T18" fmla="*/ 128 w 148"/>
                <a:gd name="T19" fmla="*/ 125 h 148"/>
                <a:gd name="T20" fmla="*/ 112 w 148"/>
                <a:gd name="T21" fmla="*/ 138 h 148"/>
                <a:gd name="T22" fmla="*/ 93 w 148"/>
                <a:gd name="T23" fmla="*/ 146 h 148"/>
                <a:gd name="T24" fmla="*/ 74 w 148"/>
                <a:gd name="T25" fmla="*/ 148 h 148"/>
                <a:gd name="T26" fmla="*/ 55 w 148"/>
                <a:gd name="T27" fmla="*/ 146 h 148"/>
                <a:gd name="T28" fmla="*/ 38 w 148"/>
                <a:gd name="T29" fmla="*/ 139 h 148"/>
                <a:gd name="T30" fmla="*/ 22 w 148"/>
                <a:gd name="T31" fmla="*/ 128 h 148"/>
                <a:gd name="T32" fmla="*/ 10 w 148"/>
                <a:gd name="T33" fmla="*/ 112 h 148"/>
                <a:gd name="T34" fmla="*/ 2 w 148"/>
                <a:gd name="T35" fmla="*/ 94 h 148"/>
                <a:gd name="T36" fmla="*/ 0 w 148"/>
                <a:gd name="T37" fmla="*/ 75 h 148"/>
                <a:gd name="T38" fmla="*/ 2 w 148"/>
                <a:gd name="T39" fmla="*/ 56 h 148"/>
                <a:gd name="T40" fmla="*/ 9 w 148"/>
                <a:gd name="T41" fmla="*/ 38 h 148"/>
                <a:gd name="T42" fmla="*/ 20 w 148"/>
                <a:gd name="T43" fmla="*/ 23 h 148"/>
                <a:gd name="T44" fmla="*/ 36 w 148"/>
                <a:gd name="T45" fmla="*/ 11 h 148"/>
                <a:gd name="T46" fmla="*/ 54 w 148"/>
                <a:gd name="T47" fmla="*/ 3 h 148"/>
                <a:gd name="T48" fmla="*/ 73 w 148"/>
                <a:gd name="T4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48">
                  <a:moveTo>
                    <a:pt x="73" y="0"/>
                  </a:moveTo>
                  <a:lnTo>
                    <a:pt x="92" y="2"/>
                  </a:lnTo>
                  <a:lnTo>
                    <a:pt x="110" y="10"/>
                  </a:lnTo>
                  <a:lnTo>
                    <a:pt x="126" y="21"/>
                  </a:lnTo>
                  <a:lnTo>
                    <a:pt x="138" y="36"/>
                  </a:lnTo>
                  <a:lnTo>
                    <a:pt x="146" y="55"/>
                  </a:lnTo>
                  <a:lnTo>
                    <a:pt x="148" y="74"/>
                  </a:lnTo>
                  <a:lnTo>
                    <a:pt x="146" y="93"/>
                  </a:lnTo>
                  <a:lnTo>
                    <a:pt x="139" y="110"/>
                  </a:lnTo>
                  <a:lnTo>
                    <a:pt x="128" y="125"/>
                  </a:lnTo>
                  <a:lnTo>
                    <a:pt x="112" y="138"/>
                  </a:lnTo>
                  <a:lnTo>
                    <a:pt x="93" y="146"/>
                  </a:lnTo>
                  <a:lnTo>
                    <a:pt x="74" y="148"/>
                  </a:lnTo>
                  <a:lnTo>
                    <a:pt x="55" y="146"/>
                  </a:lnTo>
                  <a:lnTo>
                    <a:pt x="38" y="139"/>
                  </a:lnTo>
                  <a:lnTo>
                    <a:pt x="22" y="128"/>
                  </a:lnTo>
                  <a:lnTo>
                    <a:pt x="10" y="112"/>
                  </a:lnTo>
                  <a:lnTo>
                    <a:pt x="2" y="94"/>
                  </a:lnTo>
                  <a:lnTo>
                    <a:pt x="0" y="75"/>
                  </a:lnTo>
                  <a:lnTo>
                    <a:pt x="2" y="56"/>
                  </a:lnTo>
                  <a:lnTo>
                    <a:pt x="9" y="38"/>
                  </a:lnTo>
                  <a:lnTo>
                    <a:pt x="20" y="23"/>
                  </a:lnTo>
                  <a:lnTo>
                    <a:pt x="36" y="11"/>
                  </a:lnTo>
                  <a:lnTo>
                    <a:pt x="54" y="3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24"/>
            <p:cNvSpPr>
              <a:spLocks/>
            </p:cNvSpPr>
            <p:nvPr/>
          </p:nvSpPr>
          <p:spPr bwMode="auto">
            <a:xfrm>
              <a:off x="2696" y="1150"/>
              <a:ext cx="25" cy="25"/>
            </a:xfrm>
            <a:custGeom>
              <a:avLst/>
              <a:gdLst>
                <a:gd name="T0" fmla="*/ 74 w 149"/>
                <a:gd name="T1" fmla="*/ 0 h 148"/>
                <a:gd name="T2" fmla="*/ 94 w 149"/>
                <a:gd name="T3" fmla="*/ 2 h 148"/>
                <a:gd name="T4" fmla="*/ 112 w 149"/>
                <a:gd name="T5" fmla="*/ 9 h 148"/>
                <a:gd name="T6" fmla="*/ 127 w 149"/>
                <a:gd name="T7" fmla="*/ 21 h 148"/>
                <a:gd name="T8" fmla="*/ 138 w 149"/>
                <a:gd name="T9" fmla="*/ 36 h 148"/>
                <a:gd name="T10" fmla="*/ 146 w 149"/>
                <a:gd name="T11" fmla="*/ 54 h 148"/>
                <a:gd name="T12" fmla="*/ 149 w 149"/>
                <a:gd name="T13" fmla="*/ 73 h 148"/>
                <a:gd name="T14" fmla="*/ 146 w 149"/>
                <a:gd name="T15" fmla="*/ 93 h 148"/>
                <a:gd name="T16" fmla="*/ 139 w 149"/>
                <a:gd name="T17" fmla="*/ 110 h 148"/>
                <a:gd name="T18" fmla="*/ 127 w 149"/>
                <a:gd name="T19" fmla="*/ 126 h 148"/>
                <a:gd name="T20" fmla="*/ 112 w 149"/>
                <a:gd name="T21" fmla="*/ 137 h 148"/>
                <a:gd name="T22" fmla="*/ 94 w 149"/>
                <a:gd name="T23" fmla="*/ 145 h 148"/>
                <a:gd name="T24" fmla="*/ 75 w 149"/>
                <a:gd name="T25" fmla="*/ 148 h 148"/>
                <a:gd name="T26" fmla="*/ 55 w 149"/>
                <a:gd name="T27" fmla="*/ 145 h 148"/>
                <a:gd name="T28" fmla="*/ 37 w 149"/>
                <a:gd name="T29" fmla="*/ 138 h 148"/>
                <a:gd name="T30" fmla="*/ 22 w 149"/>
                <a:gd name="T31" fmla="*/ 126 h 148"/>
                <a:gd name="T32" fmla="*/ 10 w 149"/>
                <a:gd name="T33" fmla="*/ 111 h 148"/>
                <a:gd name="T34" fmla="*/ 2 w 149"/>
                <a:gd name="T35" fmla="*/ 93 h 148"/>
                <a:gd name="T36" fmla="*/ 0 w 149"/>
                <a:gd name="T37" fmla="*/ 74 h 148"/>
                <a:gd name="T38" fmla="*/ 2 w 149"/>
                <a:gd name="T39" fmla="*/ 55 h 148"/>
                <a:gd name="T40" fmla="*/ 9 w 149"/>
                <a:gd name="T41" fmla="*/ 37 h 148"/>
                <a:gd name="T42" fmla="*/ 21 w 149"/>
                <a:gd name="T43" fmla="*/ 21 h 148"/>
                <a:gd name="T44" fmla="*/ 36 w 149"/>
                <a:gd name="T45" fmla="*/ 10 h 148"/>
                <a:gd name="T46" fmla="*/ 54 w 149"/>
                <a:gd name="T47" fmla="*/ 2 h 148"/>
                <a:gd name="T48" fmla="*/ 74 w 149"/>
                <a:gd name="T4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48">
                  <a:moveTo>
                    <a:pt x="74" y="0"/>
                  </a:moveTo>
                  <a:lnTo>
                    <a:pt x="94" y="2"/>
                  </a:lnTo>
                  <a:lnTo>
                    <a:pt x="112" y="9"/>
                  </a:lnTo>
                  <a:lnTo>
                    <a:pt x="127" y="21"/>
                  </a:lnTo>
                  <a:lnTo>
                    <a:pt x="138" y="36"/>
                  </a:lnTo>
                  <a:lnTo>
                    <a:pt x="146" y="54"/>
                  </a:lnTo>
                  <a:lnTo>
                    <a:pt x="149" y="73"/>
                  </a:lnTo>
                  <a:lnTo>
                    <a:pt x="146" y="93"/>
                  </a:lnTo>
                  <a:lnTo>
                    <a:pt x="139" y="110"/>
                  </a:lnTo>
                  <a:lnTo>
                    <a:pt x="127" y="126"/>
                  </a:lnTo>
                  <a:lnTo>
                    <a:pt x="112" y="137"/>
                  </a:lnTo>
                  <a:lnTo>
                    <a:pt x="94" y="145"/>
                  </a:lnTo>
                  <a:lnTo>
                    <a:pt x="75" y="148"/>
                  </a:lnTo>
                  <a:lnTo>
                    <a:pt x="55" y="145"/>
                  </a:lnTo>
                  <a:lnTo>
                    <a:pt x="37" y="138"/>
                  </a:lnTo>
                  <a:lnTo>
                    <a:pt x="22" y="126"/>
                  </a:lnTo>
                  <a:lnTo>
                    <a:pt x="10" y="111"/>
                  </a:lnTo>
                  <a:lnTo>
                    <a:pt x="2" y="93"/>
                  </a:lnTo>
                  <a:lnTo>
                    <a:pt x="0" y="74"/>
                  </a:lnTo>
                  <a:lnTo>
                    <a:pt x="2" y="55"/>
                  </a:lnTo>
                  <a:lnTo>
                    <a:pt x="9" y="37"/>
                  </a:lnTo>
                  <a:lnTo>
                    <a:pt x="21" y="21"/>
                  </a:lnTo>
                  <a:lnTo>
                    <a:pt x="36" y="10"/>
                  </a:lnTo>
                  <a:lnTo>
                    <a:pt x="54" y="2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5"/>
            <p:cNvSpPr>
              <a:spLocks/>
            </p:cNvSpPr>
            <p:nvPr/>
          </p:nvSpPr>
          <p:spPr bwMode="auto">
            <a:xfrm>
              <a:off x="2509" y="1102"/>
              <a:ext cx="25" cy="25"/>
            </a:xfrm>
            <a:custGeom>
              <a:avLst/>
              <a:gdLst>
                <a:gd name="T0" fmla="*/ 73 w 150"/>
                <a:gd name="T1" fmla="*/ 0 h 149"/>
                <a:gd name="T2" fmla="*/ 92 w 150"/>
                <a:gd name="T3" fmla="*/ 3 h 149"/>
                <a:gd name="T4" fmla="*/ 111 w 150"/>
                <a:gd name="T5" fmla="*/ 9 h 149"/>
                <a:gd name="T6" fmla="*/ 127 w 150"/>
                <a:gd name="T7" fmla="*/ 22 h 149"/>
                <a:gd name="T8" fmla="*/ 139 w 150"/>
                <a:gd name="T9" fmla="*/ 37 h 149"/>
                <a:gd name="T10" fmla="*/ 146 w 150"/>
                <a:gd name="T11" fmla="*/ 54 h 149"/>
                <a:gd name="T12" fmla="*/ 150 w 150"/>
                <a:gd name="T13" fmla="*/ 73 h 149"/>
                <a:gd name="T14" fmla="*/ 147 w 150"/>
                <a:gd name="T15" fmla="*/ 92 h 149"/>
                <a:gd name="T16" fmla="*/ 139 w 150"/>
                <a:gd name="T17" fmla="*/ 111 h 149"/>
                <a:gd name="T18" fmla="*/ 128 w 150"/>
                <a:gd name="T19" fmla="*/ 127 h 149"/>
                <a:gd name="T20" fmla="*/ 112 w 150"/>
                <a:gd name="T21" fmla="*/ 138 h 149"/>
                <a:gd name="T22" fmla="*/ 96 w 150"/>
                <a:gd name="T23" fmla="*/ 146 h 149"/>
                <a:gd name="T24" fmla="*/ 76 w 150"/>
                <a:gd name="T25" fmla="*/ 149 h 149"/>
                <a:gd name="T26" fmla="*/ 57 w 150"/>
                <a:gd name="T27" fmla="*/ 146 h 149"/>
                <a:gd name="T28" fmla="*/ 38 w 150"/>
                <a:gd name="T29" fmla="*/ 140 h 149"/>
                <a:gd name="T30" fmla="*/ 22 w 150"/>
                <a:gd name="T31" fmla="*/ 127 h 149"/>
                <a:gd name="T32" fmla="*/ 10 w 150"/>
                <a:gd name="T33" fmla="*/ 113 h 149"/>
                <a:gd name="T34" fmla="*/ 3 w 150"/>
                <a:gd name="T35" fmla="*/ 95 h 149"/>
                <a:gd name="T36" fmla="*/ 0 w 150"/>
                <a:gd name="T37" fmla="*/ 76 h 149"/>
                <a:gd name="T38" fmla="*/ 2 w 150"/>
                <a:gd name="T39" fmla="*/ 56 h 149"/>
                <a:gd name="T40" fmla="*/ 10 w 150"/>
                <a:gd name="T41" fmla="*/ 38 h 149"/>
                <a:gd name="T42" fmla="*/ 21 w 150"/>
                <a:gd name="T43" fmla="*/ 22 h 149"/>
                <a:gd name="T44" fmla="*/ 37 w 150"/>
                <a:gd name="T45" fmla="*/ 10 h 149"/>
                <a:gd name="T46" fmla="*/ 55 w 150"/>
                <a:gd name="T47" fmla="*/ 3 h 149"/>
                <a:gd name="T48" fmla="*/ 73 w 150"/>
                <a:gd name="T4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0" h="149">
                  <a:moveTo>
                    <a:pt x="73" y="0"/>
                  </a:moveTo>
                  <a:lnTo>
                    <a:pt x="92" y="3"/>
                  </a:lnTo>
                  <a:lnTo>
                    <a:pt x="111" y="9"/>
                  </a:lnTo>
                  <a:lnTo>
                    <a:pt x="127" y="22"/>
                  </a:lnTo>
                  <a:lnTo>
                    <a:pt x="139" y="37"/>
                  </a:lnTo>
                  <a:lnTo>
                    <a:pt x="146" y="54"/>
                  </a:lnTo>
                  <a:lnTo>
                    <a:pt x="150" y="73"/>
                  </a:lnTo>
                  <a:lnTo>
                    <a:pt x="147" y="92"/>
                  </a:lnTo>
                  <a:lnTo>
                    <a:pt x="139" y="111"/>
                  </a:lnTo>
                  <a:lnTo>
                    <a:pt x="128" y="127"/>
                  </a:lnTo>
                  <a:lnTo>
                    <a:pt x="112" y="138"/>
                  </a:lnTo>
                  <a:lnTo>
                    <a:pt x="96" y="146"/>
                  </a:lnTo>
                  <a:lnTo>
                    <a:pt x="76" y="149"/>
                  </a:lnTo>
                  <a:lnTo>
                    <a:pt x="57" y="146"/>
                  </a:lnTo>
                  <a:lnTo>
                    <a:pt x="38" y="140"/>
                  </a:lnTo>
                  <a:lnTo>
                    <a:pt x="22" y="127"/>
                  </a:lnTo>
                  <a:lnTo>
                    <a:pt x="10" y="113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2" y="56"/>
                  </a:lnTo>
                  <a:lnTo>
                    <a:pt x="10" y="38"/>
                  </a:lnTo>
                  <a:lnTo>
                    <a:pt x="21" y="22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6"/>
            <p:cNvSpPr>
              <a:spLocks/>
            </p:cNvSpPr>
            <p:nvPr/>
          </p:nvSpPr>
          <p:spPr bwMode="auto">
            <a:xfrm>
              <a:off x="2545" y="1065"/>
              <a:ext cx="25" cy="25"/>
            </a:xfrm>
            <a:custGeom>
              <a:avLst/>
              <a:gdLst>
                <a:gd name="T0" fmla="*/ 77 w 151"/>
                <a:gd name="T1" fmla="*/ 0 h 150"/>
                <a:gd name="T2" fmla="*/ 96 w 151"/>
                <a:gd name="T3" fmla="*/ 3 h 150"/>
                <a:gd name="T4" fmla="*/ 114 w 151"/>
                <a:gd name="T5" fmla="*/ 10 h 150"/>
                <a:gd name="T6" fmla="*/ 128 w 151"/>
                <a:gd name="T7" fmla="*/ 21 h 150"/>
                <a:gd name="T8" fmla="*/ 141 w 151"/>
                <a:gd name="T9" fmla="*/ 37 h 150"/>
                <a:gd name="T10" fmla="*/ 149 w 151"/>
                <a:gd name="T11" fmla="*/ 55 h 150"/>
                <a:gd name="T12" fmla="*/ 151 w 151"/>
                <a:gd name="T13" fmla="*/ 74 h 150"/>
                <a:gd name="T14" fmla="*/ 149 w 151"/>
                <a:gd name="T15" fmla="*/ 93 h 150"/>
                <a:gd name="T16" fmla="*/ 142 w 151"/>
                <a:gd name="T17" fmla="*/ 111 h 150"/>
                <a:gd name="T18" fmla="*/ 131 w 151"/>
                <a:gd name="T19" fmla="*/ 126 h 150"/>
                <a:gd name="T20" fmla="*/ 115 w 151"/>
                <a:gd name="T21" fmla="*/ 138 h 150"/>
                <a:gd name="T22" fmla="*/ 115 w 151"/>
                <a:gd name="T23" fmla="*/ 138 h 150"/>
                <a:gd name="T24" fmla="*/ 114 w 151"/>
                <a:gd name="T25" fmla="*/ 139 h 150"/>
                <a:gd name="T26" fmla="*/ 114 w 151"/>
                <a:gd name="T27" fmla="*/ 139 h 150"/>
                <a:gd name="T28" fmla="*/ 114 w 151"/>
                <a:gd name="T29" fmla="*/ 139 h 150"/>
                <a:gd name="T30" fmla="*/ 113 w 151"/>
                <a:gd name="T31" fmla="*/ 140 h 150"/>
                <a:gd name="T32" fmla="*/ 113 w 151"/>
                <a:gd name="T33" fmla="*/ 140 h 150"/>
                <a:gd name="T34" fmla="*/ 95 w 151"/>
                <a:gd name="T35" fmla="*/ 147 h 150"/>
                <a:gd name="T36" fmla="*/ 75 w 151"/>
                <a:gd name="T37" fmla="*/ 150 h 150"/>
                <a:gd name="T38" fmla="*/ 56 w 151"/>
                <a:gd name="T39" fmla="*/ 148 h 150"/>
                <a:gd name="T40" fmla="*/ 39 w 151"/>
                <a:gd name="T41" fmla="*/ 140 h 150"/>
                <a:gd name="T42" fmla="*/ 24 w 151"/>
                <a:gd name="T43" fmla="*/ 129 h 150"/>
                <a:gd name="T44" fmla="*/ 11 w 151"/>
                <a:gd name="T45" fmla="*/ 113 h 150"/>
                <a:gd name="T46" fmla="*/ 2 w 151"/>
                <a:gd name="T47" fmla="*/ 95 h 150"/>
                <a:gd name="T48" fmla="*/ 0 w 151"/>
                <a:gd name="T49" fmla="*/ 76 h 150"/>
                <a:gd name="T50" fmla="*/ 2 w 151"/>
                <a:gd name="T51" fmla="*/ 57 h 150"/>
                <a:gd name="T52" fmla="*/ 10 w 151"/>
                <a:gd name="T53" fmla="*/ 39 h 150"/>
                <a:gd name="T54" fmla="*/ 21 w 151"/>
                <a:gd name="T55" fmla="*/ 25 h 150"/>
                <a:gd name="T56" fmla="*/ 37 w 151"/>
                <a:gd name="T57" fmla="*/ 12 h 150"/>
                <a:gd name="T58" fmla="*/ 37 w 151"/>
                <a:gd name="T59" fmla="*/ 12 h 150"/>
                <a:gd name="T60" fmla="*/ 37 w 151"/>
                <a:gd name="T61" fmla="*/ 11 h 150"/>
                <a:gd name="T62" fmla="*/ 38 w 151"/>
                <a:gd name="T63" fmla="*/ 11 h 150"/>
                <a:gd name="T64" fmla="*/ 38 w 151"/>
                <a:gd name="T65" fmla="*/ 11 h 150"/>
                <a:gd name="T66" fmla="*/ 38 w 151"/>
                <a:gd name="T67" fmla="*/ 11 h 150"/>
                <a:gd name="T68" fmla="*/ 39 w 151"/>
                <a:gd name="T69" fmla="*/ 10 h 150"/>
                <a:gd name="T70" fmla="*/ 57 w 151"/>
                <a:gd name="T71" fmla="*/ 3 h 150"/>
                <a:gd name="T72" fmla="*/ 77 w 151"/>
                <a:gd name="T7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150">
                  <a:moveTo>
                    <a:pt x="77" y="0"/>
                  </a:moveTo>
                  <a:lnTo>
                    <a:pt x="96" y="3"/>
                  </a:lnTo>
                  <a:lnTo>
                    <a:pt x="114" y="10"/>
                  </a:lnTo>
                  <a:lnTo>
                    <a:pt x="128" y="21"/>
                  </a:lnTo>
                  <a:lnTo>
                    <a:pt x="141" y="37"/>
                  </a:lnTo>
                  <a:lnTo>
                    <a:pt x="149" y="55"/>
                  </a:lnTo>
                  <a:lnTo>
                    <a:pt x="151" y="74"/>
                  </a:lnTo>
                  <a:lnTo>
                    <a:pt x="149" y="93"/>
                  </a:lnTo>
                  <a:lnTo>
                    <a:pt x="142" y="111"/>
                  </a:lnTo>
                  <a:lnTo>
                    <a:pt x="131" y="126"/>
                  </a:lnTo>
                  <a:lnTo>
                    <a:pt x="115" y="138"/>
                  </a:lnTo>
                  <a:lnTo>
                    <a:pt x="115" y="138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13" y="140"/>
                  </a:lnTo>
                  <a:lnTo>
                    <a:pt x="113" y="140"/>
                  </a:lnTo>
                  <a:lnTo>
                    <a:pt x="95" y="147"/>
                  </a:lnTo>
                  <a:lnTo>
                    <a:pt x="75" y="150"/>
                  </a:lnTo>
                  <a:lnTo>
                    <a:pt x="56" y="148"/>
                  </a:lnTo>
                  <a:lnTo>
                    <a:pt x="39" y="140"/>
                  </a:lnTo>
                  <a:lnTo>
                    <a:pt x="24" y="129"/>
                  </a:lnTo>
                  <a:lnTo>
                    <a:pt x="11" y="113"/>
                  </a:lnTo>
                  <a:lnTo>
                    <a:pt x="2" y="95"/>
                  </a:lnTo>
                  <a:lnTo>
                    <a:pt x="0" y="76"/>
                  </a:lnTo>
                  <a:lnTo>
                    <a:pt x="2" y="57"/>
                  </a:lnTo>
                  <a:lnTo>
                    <a:pt x="10" y="39"/>
                  </a:lnTo>
                  <a:lnTo>
                    <a:pt x="21" y="2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39" y="10"/>
                  </a:lnTo>
                  <a:lnTo>
                    <a:pt x="57" y="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7"/>
            <p:cNvSpPr>
              <a:spLocks/>
            </p:cNvSpPr>
            <p:nvPr/>
          </p:nvSpPr>
          <p:spPr bwMode="auto">
            <a:xfrm>
              <a:off x="2547" y="1238"/>
              <a:ext cx="25" cy="24"/>
            </a:xfrm>
            <a:custGeom>
              <a:avLst/>
              <a:gdLst>
                <a:gd name="T0" fmla="*/ 73 w 150"/>
                <a:gd name="T1" fmla="*/ 0 h 149"/>
                <a:gd name="T2" fmla="*/ 94 w 150"/>
                <a:gd name="T3" fmla="*/ 3 h 149"/>
                <a:gd name="T4" fmla="*/ 112 w 150"/>
                <a:gd name="T5" fmla="*/ 9 h 149"/>
                <a:gd name="T6" fmla="*/ 127 w 150"/>
                <a:gd name="T7" fmla="*/ 22 h 149"/>
                <a:gd name="T8" fmla="*/ 140 w 150"/>
                <a:gd name="T9" fmla="*/ 38 h 149"/>
                <a:gd name="T10" fmla="*/ 147 w 150"/>
                <a:gd name="T11" fmla="*/ 54 h 149"/>
                <a:gd name="T12" fmla="*/ 150 w 150"/>
                <a:gd name="T13" fmla="*/ 73 h 149"/>
                <a:gd name="T14" fmla="*/ 148 w 150"/>
                <a:gd name="T15" fmla="*/ 93 h 149"/>
                <a:gd name="T16" fmla="*/ 140 w 150"/>
                <a:gd name="T17" fmla="*/ 112 h 149"/>
                <a:gd name="T18" fmla="*/ 129 w 150"/>
                <a:gd name="T19" fmla="*/ 127 h 149"/>
                <a:gd name="T20" fmla="*/ 113 w 150"/>
                <a:gd name="T21" fmla="*/ 139 h 149"/>
                <a:gd name="T22" fmla="*/ 95 w 150"/>
                <a:gd name="T23" fmla="*/ 147 h 149"/>
                <a:gd name="T24" fmla="*/ 77 w 150"/>
                <a:gd name="T25" fmla="*/ 149 h 149"/>
                <a:gd name="T26" fmla="*/ 58 w 150"/>
                <a:gd name="T27" fmla="*/ 148 h 149"/>
                <a:gd name="T28" fmla="*/ 38 w 150"/>
                <a:gd name="T29" fmla="*/ 140 h 149"/>
                <a:gd name="T30" fmla="*/ 23 w 150"/>
                <a:gd name="T31" fmla="*/ 127 h 149"/>
                <a:gd name="T32" fmla="*/ 11 w 150"/>
                <a:gd name="T33" fmla="*/ 113 h 149"/>
                <a:gd name="T34" fmla="*/ 4 w 150"/>
                <a:gd name="T35" fmla="*/ 95 h 149"/>
                <a:gd name="T36" fmla="*/ 0 w 150"/>
                <a:gd name="T37" fmla="*/ 76 h 149"/>
                <a:gd name="T38" fmla="*/ 2 w 150"/>
                <a:gd name="T39" fmla="*/ 57 h 149"/>
                <a:gd name="T40" fmla="*/ 10 w 150"/>
                <a:gd name="T41" fmla="*/ 38 h 149"/>
                <a:gd name="T42" fmla="*/ 23 w 150"/>
                <a:gd name="T43" fmla="*/ 22 h 149"/>
                <a:gd name="T44" fmla="*/ 37 w 150"/>
                <a:gd name="T45" fmla="*/ 11 h 149"/>
                <a:gd name="T46" fmla="*/ 55 w 150"/>
                <a:gd name="T47" fmla="*/ 3 h 149"/>
                <a:gd name="T48" fmla="*/ 73 w 150"/>
                <a:gd name="T4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0" h="149">
                  <a:moveTo>
                    <a:pt x="73" y="0"/>
                  </a:moveTo>
                  <a:lnTo>
                    <a:pt x="94" y="3"/>
                  </a:lnTo>
                  <a:lnTo>
                    <a:pt x="112" y="9"/>
                  </a:lnTo>
                  <a:lnTo>
                    <a:pt x="127" y="22"/>
                  </a:lnTo>
                  <a:lnTo>
                    <a:pt x="140" y="38"/>
                  </a:lnTo>
                  <a:lnTo>
                    <a:pt x="147" y="54"/>
                  </a:lnTo>
                  <a:lnTo>
                    <a:pt x="150" y="73"/>
                  </a:lnTo>
                  <a:lnTo>
                    <a:pt x="148" y="93"/>
                  </a:lnTo>
                  <a:lnTo>
                    <a:pt x="140" y="112"/>
                  </a:lnTo>
                  <a:lnTo>
                    <a:pt x="129" y="127"/>
                  </a:lnTo>
                  <a:lnTo>
                    <a:pt x="113" y="139"/>
                  </a:lnTo>
                  <a:lnTo>
                    <a:pt x="95" y="147"/>
                  </a:lnTo>
                  <a:lnTo>
                    <a:pt x="77" y="149"/>
                  </a:lnTo>
                  <a:lnTo>
                    <a:pt x="58" y="148"/>
                  </a:lnTo>
                  <a:lnTo>
                    <a:pt x="38" y="140"/>
                  </a:lnTo>
                  <a:lnTo>
                    <a:pt x="23" y="127"/>
                  </a:lnTo>
                  <a:lnTo>
                    <a:pt x="11" y="113"/>
                  </a:lnTo>
                  <a:lnTo>
                    <a:pt x="4" y="95"/>
                  </a:lnTo>
                  <a:lnTo>
                    <a:pt x="0" y="76"/>
                  </a:lnTo>
                  <a:lnTo>
                    <a:pt x="2" y="57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Resim 11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B66FF970-CBB8-6B93-B626-594184C2A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0" y="5928473"/>
            <a:ext cx="1556826" cy="388308"/>
          </a:xfrm>
          <a:prstGeom prst="rect">
            <a:avLst/>
          </a:prstGeom>
        </p:spPr>
      </p:pic>
      <p:pic>
        <p:nvPicPr>
          <p:cNvPr id="9" name="Resim Yer Tutucusu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5" r="21795"/>
          <a:stretch>
            <a:fillRect/>
          </a:stretch>
        </p:blipFill>
        <p:spPr>
          <a:xfrm>
            <a:off x="424206" y="1592610"/>
            <a:ext cx="3044858" cy="3044858"/>
          </a:xfrm>
        </p:spPr>
      </p:pic>
    </p:spTree>
    <p:extLst>
      <p:ext uri="{BB962C8B-B14F-4D97-AF65-F5344CB8AC3E}">
        <p14:creationId xmlns:p14="http://schemas.microsoft.com/office/powerpoint/2010/main" val="30560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>
          <a:xfrm>
            <a:off x="609600" y="53425"/>
            <a:ext cx="10972800" cy="1143000"/>
          </a:xfrm>
        </p:spPr>
        <p:txBody>
          <a:bodyPr/>
          <a:lstStyle/>
          <a:p>
            <a:r>
              <a:rPr lang="tr-TR" sz="4000" b="1" dirty="0"/>
              <a:t>Proje Ekibinin Kalitesi (25 Puan)</a:t>
            </a:r>
            <a:endParaRPr lang="tr-TR" altLang="tr-TR" sz="4000" b="1" dirty="0">
              <a:solidFill>
                <a:srgbClr val="112F63"/>
              </a:solidFill>
            </a:endParaRPr>
          </a:p>
        </p:txBody>
      </p:sp>
      <p:sp>
        <p:nvSpPr>
          <p:cNvPr id="4099" name="İçerik Yer Tutucus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97944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altLang="tr-TR" sz="1600" b="1" dirty="0"/>
              <a:t>Teklif ne ölçüde Avrupa Birliği çalışmalarının belirli alanlarında mükemmel bir profile ve yeterliliklere sahip olan ve bu özelliklerini üst düzeydeki faaliyetlere dair kanıtlar ile belgeleyen kilit akademik personel içermektedir.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altLang="tr-TR" sz="1600" b="1" dirty="0"/>
              <a:t>Proje tarafından yürütülen faaliyetlere katılan kilit akademik personelin profil ve uzmanlığının uygunluğu.</a:t>
            </a:r>
          </a:p>
        </p:txBody>
      </p:sp>
      <p:pic>
        <p:nvPicPr>
          <p:cNvPr id="4102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2192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93" y="6289536"/>
            <a:ext cx="1897671" cy="4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3A6C1FDE-BE0F-EF40-A648-AB47C9CDBBCA}"/>
              </a:ext>
            </a:extLst>
          </p:cNvPr>
          <p:cNvSpPr txBox="1">
            <a:spLocks/>
          </p:cNvSpPr>
          <p:nvPr/>
        </p:nvSpPr>
        <p:spPr bwMode="auto">
          <a:xfrm>
            <a:off x="10032437" y="6291093"/>
            <a:ext cx="3397251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tr-TR" sz="1200" dirty="0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227184342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>
          <a:xfrm>
            <a:off x="609600" y="53425"/>
            <a:ext cx="10972800" cy="1143000"/>
          </a:xfrm>
        </p:spPr>
        <p:txBody>
          <a:bodyPr/>
          <a:lstStyle/>
          <a:p>
            <a:r>
              <a:rPr lang="tr-TR" sz="4000" b="1" dirty="0"/>
              <a:t>Öngörülebilir Faaliyetler</a:t>
            </a:r>
            <a:endParaRPr lang="tr-TR" altLang="tr-TR" sz="4000" b="1" dirty="0">
              <a:solidFill>
                <a:srgbClr val="112F63"/>
              </a:solidFill>
            </a:endParaRPr>
          </a:p>
        </p:txBody>
      </p:sp>
      <p:sp>
        <p:nvSpPr>
          <p:cNvPr id="4099" name="İçerik Yer Tutucus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97944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altLang="tr-TR" sz="1600" b="1" dirty="0"/>
              <a:t>Teklif ne ölçüde Avrupa Birliği çalışmalarının belirli alanlarında mükemmel bir profile ve yeterliliklere sahip olan ve bu özelliklerini üst düzeydeki faaliyetlere dair kanıtlar ile belgeleyen kilit akademik personel içermektedir.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r-TR" altLang="tr-TR" sz="1600" b="1" dirty="0"/>
              <a:t>Proje tarafından yürütülen faaliyetlere katılan kilit akademik personelin profil ve uzmanlığının uygunluğu.</a:t>
            </a:r>
          </a:p>
        </p:txBody>
      </p:sp>
      <p:pic>
        <p:nvPicPr>
          <p:cNvPr id="4102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2192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93" y="6289536"/>
            <a:ext cx="1897671" cy="4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3A6C1FDE-BE0F-EF40-A648-AB47C9CDBBCA}"/>
              </a:ext>
            </a:extLst>
          </p:cNvPr>
          <p:cNvSpPr txBox="1">
            <a:spLocks/>
          </p:cNvSpPr>
          <p:nvPr/>
        </p:nvSpPr>
        <p:spPr bwMode="auto">
          <a:xfrm>
            <a:off x="10032437" y="6291093"/>
            <a:ext cx="3397251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tr-TR" sz="1200" dirty="0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45159928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>
          <a:xfrm>
            <a:off x="609600" y="53425"/>
            <a:ext cx="10972800" cy="1143000"/>
          </a:xfrm>
        </p:spPr>
        <p:txBody>
          <a:bodyPr/>
          <a:lstStyle/>
          <a:p>
            <a:r>
              <a:rPr lang="tr-TR" sz="4000" b="1" dirty="0"/>
              <a:t>Bilgi ve İletişim Kaynakları</a:t>
            </a:r>
            <a:endParaRPr lang="tr-TR" altLang="tr-TR" sz="4000" b="1" dirty="0">
              <a:solidFill>
                <a:srgbClr val="112F63"/>
              </a:solidFill>
            </a:endParaRPr>
          </a:p>
        </p:txBody>
      </p:sp>
      <p:sp>
        <p:nvSpPr>
          <p:cNvPr id="4099" name="İçerik Yer Tutucus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979447"/>
          </a:xfrm>
        </p:spPr>
        <p:txBody>
          <a:bodyPr/>
          <a:lstStyle/>
          <a:p>
            <a:r>
              <a:rPr lang="tr-TR" sz="1600" dirty="0" err="1"/>
              <a:t>Erasmus</a:t>
            </a:r>
            <a:r>
              <a:rPr lang="tr-TR" sz="1600" dirty="0"/>
              <a:t>+ 2023 Program Rehberi: https://erasmus‐plus.ec.europa.eu/document/erasmus‐programme‐guide‐2023</a:t>
            </a:r>
          </a:p>
          <a:p>
            <a:r>
              <a:rPr lang="tr-TR" sz="1600" dirty="0"/>
              <a:t>Başvuru Formu ve Projeyle İlgili Belgeler: https://ec.europa.eu/info/funding‐tenders/opportunities/portal/screen/home</a:t>
            </a:r>
          </a:p>
          <a:p>
            <a:r>
              <a:rPr lang="tr-TR" sz="1600" dirty="0"/>
              <a:t>Jean </a:t>
            </a:r>
            <a:r>
              <a:rPr lang="tr-TR" sz="1600" dirty="0" err="1"/>
              <a:t>Monnet</a:t>
            </a:r>
            <a:r>
              <a:rPr lang="tr-TR" sz="1600" dirty="0"/>
              <a:t> Directory: https://www.eacea.ec.europa.eu/grants/2021‐2027/erasmus/jean‐monnet‐activities‐database_en</a:t>
            </a:r>
          </a:p>
          <a:p>
            <a:endParaRPr lang="tr-TR" altLang="tr-TR" sz="1600" dirty="0"/>
          </a:p>
          <a:p>
            <a:r>
              <a:rPr lang="tr-TR" sz="1600" dirty="0"/>
              <a:t>Türkiye Ulusal Ajansı Yükseköğretim Koordinatörlüğü: </a:t>
            </a:r>
            <a:r>
              <a:rPr lang="tr-TR" sz="1600" dirty="0">
                <a:hlinkClick r:id="rId2"/>
              </a:rPr>
              <a:t>yuksekogretim@ua.gov.tr</a:t>
            </a:r>
            <a:endParaRPr lang="tr-TR" sz="1600" dirty="0"/>
          </a:p>
          <a:p>
            <a:endParaRPr lang="tr-TR" altLang="tr-TR" sz="1600" dirty="0"/>
          </a:p>
          <a:p>
            <a:r>
              <a:rPr lang="tr-TR" altLang="tr-TR" sz="1600" dirty="0"/>
              <a:t>Tüm Sorularınız ve Bilgi İçin: </a:t>
            </a:r>
            <a:r>
              <a:rPr lang="tr-TR" altLang="tr-TR" sz="1600" dirty="0">
                <a:hlinkClick r:id="rId3"/>
              </a:rPr>
              <a:t>erasmus@sakarya.edu.tr</a:t>
            </a:r>
            <a:r>
              <a:rPr lang="tr-TR" altLang="tr-TR" sz="1600" dirty="0"/>
              <a:t> </a:t>
            </a:r>
          </a:p>
          <a:p>
            <a:endParaRPr lang="tr-TR" altLang="tr-TR" sz="1600" dirty="0"/>
          </a:p>
          <a:p>
            <a:endParaRPr lang="tr-TR" altLang="tr-TR" sz="1600" dirty="0"/>
          </a:p>
        </p:txBody>
      </p:sp>
      <p:pic>
        <p:nvPicPr>
          <p:cNvPr id="4102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2192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93" y="6289536"/>
            <a:ext cx="1897671" cy="4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3A6C1FDE-BE0F-EF40-A648-AB47C9CDBBCA}"/>
              </a:ext>
            </a:extLst>
          </p:cNvPr>
          <p:cNvSpPr txBox="1">
            <a:spLocks/>
          </p:cNvSpPr>
          <p:nvPr/>
        </p:nvSpPr>
        <p:spPr bwMode="auto">
          <a:xfrm>
            <a:off x="10032437" y="6291093"/>
            <a:ext cx="3397251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tr-TR" sz="1200" dirty="0"/>
              <a:t>www.sakarya.edu.tr</a:t>
            </a:r>
          </a:p>
        </p:txBody>
      </p:sp>
      <p:pic>
        <p:nvPicPr>
          <p:cNvPr id="3074" name="Picture 2" descr="C:\Users\Sau\Desktop\erasmus_slider-700x42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15" y="3757338"/>
            <a:ext cx="3648173" cy="21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8340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sim Yer Tutucusu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Resim Yer Tutucusu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" b="4294"/>
          <a:stretch>
            <a:fillRect/>
          </a:stretch>
        </p:blipFill>
        <p:spPr>
          <a:xfrm>
            <a:off x="1271256" y="636178"/>
            <a:ext cx="3474388" cy="2119180"/>
          </a:xfrm>
        </p:spPr>
      </p:pic>
      <p:pic>
        <p:nvPicPr>
          <p:cNvPr id="9" name="Resim Yer Tutucusu 8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1" y="3574933"/>
            <a:ext cx="3949830" cy="2534576"/>
          </a:xfrm>
        </p:spPr>
      </p:pic>
      <p:pic>
        <p:nvPicPr>
          <p:cNvPr id="8" name="Resim Yer Tutucusu 7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6" r="29636"/>
          <a:stretch>
            <a:fillRect/>
          </a:stretch>
        </p:blipFill>
        <p:spPr>
          <a:xfrm>
            <a:off x="4551853" y="574142"/>
            <a:ext cx="2716213" cy="3474388"/>
          </a:xfrm>
        </p:spPr>
      </p:pic>
      <p:sp>
        <p:nvSpPr>
          <p:cNvPr id="10" name="Metin kutusu 9"/>
          <p:cNvSpPr txBox="1"/>
          <p:nvPr/>
        </p:nvSpPr>
        <p:spPr>
          <a:xfrm>
            <a:off x="5505254" y="4355183"/>
            <a:ext cx="6108569" cy="1754326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/>
              <a:t>Dinlediğiniz İçin Teşekkür Ederiz.</a:t>
            </a:r>
          </a:p>
          <a:p>
            <a:endParaRPr lang="tr-TR" sz="2400" b="1" dirty="0"/>
          </a:p>
          <a:p>
            <a:r>
              <a:rPr lang="tr-TR" sz="2400" b="1" dirty="0"/>
              <a:t>Bize sormak istediğiniz sorular var mı?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92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33DE81-039A-4E14-B632-68442521E0B0}"/>
              </a:ext>
            </a:extLst>
          </p:cNvPr>
          <p:cNvSpPr/>
          <p:nvPr/>
        </p:nvSpPr>
        <p:spPr>
          <a:xfrm rot="5400000">
            <a:off x="9291849" y="583058"/>
            <a:ext cx="2142699" cy="3657602"/>
          </a:xfrm>
          <a:custGeom>
            <a:avLst/>
            <a:gdLst>
              <a:gd name="connsiteX0" fmla="*/ 0 w 2142699"/>
              <a:gd name="connsiteY0" fmla="*/ 3487536 h 3657602"/>
              <a:gd name="connsiteX1" fmla="*/ 0 w 2142699"/>
              <a:gd name="connsiteY1" fmla="*/ 0 h 3657602"/>
              <a:gd name="connsiteX2" fmla="*/ 2142699 w 2142699"/>
              <a:gd name="connsiteY2" fmla="*/ 0 h 3657602"/>
              <a:gd name="connsiteX3" fmla="*/ 2142699 w 2142699"/>
              <a:gd name="connsiteY3" fmla="*/ 3487536 h 3657602"/>
              <a:gd name="connsiteX4" fmla="*/ 1972633 w 2142699"/>
              <a:gd name="connsiteY4" fmla="*/ 3657602 h 3657602"/>
              <a:gd name="connsiteX5" fmla="*/ 170066 w 2142699"/>
              <a:gd name="connsiteY5" fmla="*/ 3657602 h 3657602"/>
              <a:gd name="connsiteX6" fmla="*/ 0 w 2142699"/>
              <a:gd name="connsiteY6" fmla="*/ 3487536 h 365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2699" h="3657602">
                <a:moveTo>
                  <a:pt x="0" y="3487536"/>
                </a:moveTo>
                <a:lnTo>
                  <a:pt x="0" y="0"/>
                </a:lnTo>
                <a:lnTo>
                  <a:pt x="2142699" y="0"/>
                </a:lnTo>
                <a:lnTo>
                  <a:pt x="2142699" y="3487536"/>
                </a:lnTo>
                <a:cubicBezTo>
                  <a:pt x="2142699" y="3581461"/>
                  <a:pt x="2066558" y="3657602"/>
                  <a:pt x="1972633" y="3657602"/>
                </a:cubicBezTo>
                <a:lnTo>
                  <a:pt x="170066" y="3657602"/>
                </a:lnTo>
                <a:cubicBezTo>
                  <a:pt x="76141" y="3657602"/>
                  <a:pt x="0" y="3581461"/>
                  <a:pt x="0" y="3487536"/>
                </a:cubicBezTo>
                <a:close/>
              </a:path>
            </a:pathLst>
          </a:custGeom>
          <a:solidFill>
            <a:srgbClr val="00377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Resim Yer Tutucusu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/>
      </p:pic>
      <p:pic>
        <p:nvPicPr>
          <p:cNvPr id="4" name="Resim Yer Tutucusu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8" r="32008"/>
          <a:stretch>
            <a:fillRect/>
          </a:stretch>
        </p:blipFill>
        <p:spPr/>
      </p:pic>
      <p:pic>
        <p:nvPicPr>
          <p:cNvPr id="7" name="Resim Yer Tutucusu 6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" b="2944"/>
          <a:stretch>
            <a:fillRect/>
          </a:stretch>
        </p:blipFill>
        <p:spPr/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1AA7BB3-BEC8-48C5-8F50-45597F9023CC}"/>
              </a:ext>
            </a:extLst>
          </p:cNvPr>
          <p:cNvGrpSpPr/>
          <p:nvPr/>
        </p:nvGrpSpPr>
        <p:grpSpPr>
          <a:xfrm>
            <a:off x="9526137" y="5868214"/>
            <a:ext cx="2665863" cy="606284"/>
            <a:chOff x="9526137" y="5685334"/>
            <a:chExt cx="2665863" cy="60628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1578A51-D068-46E9-BE75-E5AF916666AE}"/>
                </a:ext>
              </a:extLst>
            </p:cNvPr>
            <p:cNvSpPr/>
            <p:nvPr/>
          </p:nvSpPr>
          <p:spPr>
            <a:xfrm>
              <a:off x="9526137" y="5685334"/>
              <a:ext cx="2665863" cy="606284"/>
            </a:xfrm>
            <a:prstGeom prst="rect">
              <a:avLst/>
            </a:prstGeom>
            <a:solidFill>
              <a:srgbClr val="003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5795EF-6805-4B66-A7CB-4E6002C79F10}"/>
                </a:ext>
              </a:extLst>
            </p:cNvPr>
            <p:cNvSpPr txBox="1"/>
            <p:nvPr/>
          </p:nvSpPr>
          <p:spPr>
            <a:xfrm>
              <a:off x="9658965" y="5751873"/>
              <a:ext cx="2400206" cy="38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4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erasmus</a:t>
              </a:r>
              <a:r>
                <a:rPr lang="tr-TR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@</a:t>
              </a:r>
              <a:r>
                <a:rPr lang="en-US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sakarya.edu.tr</a:t>
              </a:r>
            </a:p>
          </p:txBody>
        </p:sp>
      </p:grpSp>
      <p:sp>
        <p:nvSpPr>
          <p:cNvPr id="43" name="7 CuadroTexto">
            <a:extLst>
              <a:ext uri="{FF2B5EF4-FFF2-40B4-BE49-F238E27FC236}">
                <a16:creationId xmlns:a16="http://schemas.microsoft.com/office/drawing/2014/main" id="{B837D640-C302-452A-85F8-F44E0CA6DCE7}"/>
              </a:ext>
            </a:extLst>
          </p:cNvPr>
          <p:cNvSpPr txBox="1"/>
          <p:nvPr/>
        </p:nvSpPr>
        <p:spPr>
          <a:xfrm>
            <a:off x="1017162" y="1077399"/>
            <a:ext cx="3616164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en-US" sz="1400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Uluslararası İlişkiler Ofisi Koordinatörü: </a:t>
            </a:r>
            <a:r>
              <a:rPr lang="tr-TR" altLang="en-US" sz="1400" b="1" dirty="0" err="1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Öğr.Gör.Dr</a:t>
            </a:r>
            <a:r>
              <a:rPr lang="tr-TR" altLang="en-US" sz="1400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. Tuba TATAR </a:t>
            </a:r>
            <a:endParaRPr lang="en-US" altLang="en-US" sz="1400" b="1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1309F3C-584E-493D-896D-B777ABD77779}"/>
              </a:ext>
            </a:extLst>
          </p:cNvPr>
          <p:cNvSpPr/>
          <p:nvPr/>
        </p:nvSpPr>
        <p:spPr>
          <a:xfrm>
            <a:off x="431869" y="972356"/>
            <a:ext cx="548640" cy="548640"/>
          </a:xfrm>
          <a:prstGeom prst="ellipse">
            <a:avLst/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Poppins ExtraLight" panose="00000300000000000000" pitchFamily="50" charset="0"/>
              <a:cs typeface="Poppins ExtraLight" panose="00000300000000000000" pitchFamily="50" charset="0"/>
            </a:endParaRPr>
          </a:p>
        </p:txBody>
      </p:sp>
      <p:sp>
        <p:nvSpPr>
          <p:cNvPr id="46" name="7 CuadroTexto">
            <a:extLst>
              <a:ext uri="{FF2B5EF4-FFF2-40B4-BE49-F238E27FC236}">
                <a16:creationId xmlns:a16="http://schemas.microsoft.com/office/drawing/2014/main" id="{AF6C983F-12B9-4F4E-A287-2BD857DF4218}"/>
              </a:ext>
            </a:extLst>
          </p:cNvPr>
          <p:cNvSpPr txBox="1"/>
          <p:nvPr/>
        </p:nvSpPr>
        <p:spPr>
          <a:xfrm>
            <a:off x="980509" y="1769397"/>
            <a:ext cx="3652817" cy="3231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en-US" sz="1400" b="1" dirty="0" err="1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Email</a:t>
            </a:r>
            <a:r>
              <a:rPr lang="tr-TR" altLang="en-US" sz="1400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: erasmus@sakarya.edu.tr</a:t>
            </a:r>
            <a:endParaRPr lang="en-US" altLang="en-US" sz="1400" b="1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8671063-0E46-428F-9B20-81E882555117}"/>
              </a:ext>
            </a:extLst>
          </p:cNvPr>
          <p:cNvSpPr/>
          <p:nvPr/>
        </p:nvSpPr>
        <p:spPr>
          <a:xfrm>
            <a:off x="377742" y="1632309"/>
            <a:ext cx="548640" cy="548640"/>
          </a:xfrm>
          <a:prstGeom prst="ellipse">
            <a:avLst/>
          </a:prstGeom>
          <a:solidFill>
            <a:srgbClr val="9395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Poppins ExtraLight" panose="00000300000000000000" pitchFamily="50" charset="0"/>
              <a:cs typeface="Poppins ExtraLight" panose="00000300000000000000" pitchFamily="50" charset="0"/>
            </a:endParaRPr>
          </a:p>
        </p:txBody>
      </p:sp>
      <p:sp>
        <p:nvSpPr>
          <p:cNvPr id="49" name="7 CuadroTexto">
            <a:extLst>
              <a:ext uri="{FF2B5EF4-FFF2-40B4-BE49-F238E27FC236}">
                <a16:creationId xmlns:a16="http://schemas.microsoft.com/office/drawing/2014/main" id="{399977C8-203B-44E9-A062-6CF7877ACCC8}"/>
              </a:ext>
            </a:extLst>
          </p:cNvPr>
          <p:cNvSpPr txBox="1"/>
          <p:nvPr/>
        </p:nvSpPr>
        <p:spPr>
          <a:xfrm>
            <a:off x="998835" y="2422389"/>
            <a:ext cx="3652817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en-US" sz="1600" b="1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Telefon: 0264 295 43 48</a:t>
            </a:r>
            <a:endParaRPr lang="en-US" altLang="en-US" sz="1600" b="1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531DB60-EADA-406D-9E18-DC30DCBDF96D}"/>
              </a:ext>
            </a:extLst>
          </p:cNvPr>
          <p:cNvSpPr/>
          <p:nvPr/>
        </p:nvSpPr>
        <p:spPr>
          <a:xfrm>
            <a:off x="377742" y="2411859"/>
            <a:ext cx="548640" cy="548640"/>
          </a:xfrm>
          <a:prstGeom prst="ellipse">
            <a:avLst/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Poppins ExtraLight" panose="00000300000000000000" pitchFamily="50" charset="0"/>
              <a:cs typeface="Poppins ExtraLight" panose="00000300000000000000" pitchFamily="50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0B0C95-15F0-48EF-9B13-22A525EB3F78}"/>
              </a:ext>
            </a:extLst>
          </p:cNvPr>
          <p:cNvSpPr txBox="1"/>
          <p:nvPr/>
        </p:nvSpPr>
        <p:spPr>
          <a:xfrm>
            <a:off x="485995" y="1077399"/>
            <a:ext cx="440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solidFill>
                  <a:schemeClr val="bg1"/>
                </a:solidFill>
                <a:latin typeface="Poppins ExtraLight" panose="00000300000000000000" pitchFamily="50" charset="0"/>
                <a:cs typeface="Poppins ExtraLight" panose="00000300000000000000" pitchFamily="50" charset="0"/>
              </a:rPr>
              <a:t>01</a:t>
            </a:r>
            <a:endParaRPr lang="en-US" sz="1600" b="1" dirty="0">
              <a:solidFill>
                <a:schemeClr val="bg1"/>
              </a:solidFill>
              <a:latin typeface="Poppins ExtraLight" panose="00000300000000000000" pitchFamily="50" charset="0"/>
              <a:cs typeface="Poppins ExtraLight" panose="00000300000000000000" pitchFamily="50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70B0C95-15F0-48EF-9B13-22A525EB3F78}"/>
              </a:ext>
            </a:extLst>
          </p:cNvPr>
          <p:cNvSpPr txBox="1"/>
          <p:nvPr/>
        </p:nvSpPr>
        <p:spPr>
          <a:xfrm>
            <a:off x="401297" y="1737352"/>
            <a:ext cx="503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solidFill>
                  <a:schemeClr val="bg1"/>
                </a:solidFill>
                <a:latin typeface="Poppins ExtraLight" panose="00000300000000000000" pitchFamily="50" charset="0"/>
                <a:cs typeface="Poppins ExtraLight" panose="00000300000000000000" pitchFamily="50" charset="0"/>
              </a:rPr>
              <a:t>02</a:t>
            </a:r>
            <a:endParaRPr lang="en-US" sz="1600" b="1" dirty="0">
              <a:solidFill>
                <a:schemeClr val="bg1"/>
              </a:solidFill>
              <a:latin typeface="Poppins ExtraLight" panose="00000300000000000000" pitchFamily="50" charset="0"/>
              <a:cs typeface="Poppins ExtraLight" panose="00000300000000000000" pitchFamily="50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0B0C95-15F0-48EF-9B13-22A525EB3F78}"/>
              </a:ext>
            </a:extLst>
          </p:cNvPr>
          <p:cNvSpPr txBox="1"/>
          <p:nvPr/>
        </p:nvSpPr>
        <p:spPr>
          <a:xfrm>
            <a:off x="412194" y="2516902"/>
            <a:ext cx="503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>
                <a:solidFill>
                  <a:schemeClr val="bg1"/>
                </a:solidFill>
                <a:latin typeface="Poppins ExtraLight" panose="00000300000000000000" pitchFamily="50" charset="0"/>
                <a:cs typeface="Poppins ExtraLight" panose="00000300000000000000" pitchFamily="50" charset="0"/>
              </a:rPr>
              <a:t>03</a:t>
            </a:r>
            <a:endParaRPr lang="en-US" sz="1600" b="1" dirty="0">
              <a:solidFill>
                <a:schemeClr val="bg1"/>
              </a:solidFill>
              <a:latin typeface="Poppins ExtraLight" panose="00000300000000000000" pitchFamily="50" charset="0"/>
              <a:cs typeface="Poppins ExtraLight" panose="00000300000000000000" pitchFamily="50" charset="0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92814F42-6531-4EC1-9A8F-E034913BD9D7}"/>
              </a:ext>
            </a:extLst>
          </p:cNvPr>
          <p:cNvSpPr/>
          <p:nvPr/>
        </p:nvSpPr>
        <p:spPr>
          <a:xfrm flipH="1">
            <a:off x="6671997" y="4360593"/>
            <a:ext cx="691215" cy="691215"/>
          </a:xfrm>
          <a:prstGeom prst="roundRect">
            <a:avLst>
              <a:gd name="adj" fmla="val 5056"/>
            </a:avLst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974"/>
          <p:cNvSpPr>
            <a:spLocks noEditPoints="1"/>
          </p:cNvSpPr>
          <p:nvPr/>
        </p:nvSpPr>
        <p:spPr bwMode="auto">
          <a:xfrm>
            <a:off x="6883811" y="4572531"/>
            <a:ext cx="267586" cy="267338"/>
          </a:xfrm>
          <a:custGeom>
            <a:avLst/>
            <a:gdLst>
              <a:gd name="T0" fmla="*/ 1849 w 4316"/>
              <a:gd name="T1" fmla="*/ 1412 h 4312"/>
              <a:gd name="T2" fmla="*/ 1540 w 4316"/>
              <a:gd name="T3" fmla="*/ 1642 h 4312"/>
              <a:gd name="T4" fmla="*/ 1372 w 4316"/>
              <a:gd name="T5" fmla="*/ 1994 h 4312"/>
              <a:gd name="T6" fmla="*/ 1392 w 4316"/>
              <a:gd name="T7" fmla="*/ 2397 h 4312"/>
              <a:gd name="T8" fmla="*/ 1592 w 4316"/>
              <a:gd name="T9" fmla="*/ 2728 h 4312"/>
              <a:gd name="T10" fmla="*/ 1924 w 4316"/>
              <a:gd name="T11" fmla="*/ 2929 h 4312"/>
              <a:gd name="T12" fmla="*/ 2327 w 4316"/>
              <a:gd name="T13" fmla="*/ 2948 h 4312"/>
              <a:gd name="T14" fmla="*/ 2680 w 4316"/>
              <a:gd name="T15" fmla="*/ 2781 h 4312"/>
              <a:gd name="T16" fmla="*/ 2910 w 4316"/>
              <a:gd name="T17" fmla="*/ 2472 h 4312"/>
              <a:gd name="T18" fmla="*/ 2969 w 4316"/>
              <a:gd name="T19" fmla="*/ 2074 h 4312"/>
              <a:gd name="T20" fmla="*/ 2836 w 4316"/>
              <a:gd name="T21" fmla="*/ 1705 h 4312"/>
              <a:gd name="T22" fmla="*/ 2550 w 4316"/>
              <a:gd name="T23" fmla="*/ 1446 h 4312"/>
              <a:gd name="T24" fmla="*/ 2165 w 4316"/>
              <a:gd name="T25" fmla="*/ 1347 h 4312"/>
              <a:gd name="T26" fmla="*/ 2384 w 4316"/>
              <a:gd name="T27" fmla="*/ 26 h 4312"/>
              <a:gd name="T28" fmla="*/ 2474 w 4316"/>
              <a:gd name="T29" fmla="*/ 157 h 4312"/>
              <a:gd name="T30" fmla="*/ 2918 w 4316"/>
              <a:gd name="T31" fmla="*/ 728 h 4312"/>
              <a:gd name="T32" fmla="*/ 3513 w 4316"/>
              <a:gd name="T33" fmla="*/ 576 h 4312"/>
              <a:gd name="T34" fmla="*/ 3667 w 4316"/>
              <a:gd name="T35" fmla="*/ 612 h 4312"/>
              <a:gd name="T36" fmla="*/ 3907 w 4316"/>
              <a:gd name="T37" fmla="*/ 915 h 4312"/>
              <a:gd name="T38" fmla="*/ 3869 w 4316"/>
              <a:gd name="T39" fmla="*/ 1071 h 4312"/>
              <a:gd name="T40" fmla="*/ 3730 w 4316"/>
              <a:gd name="T41" fmla="*/ 1772 h 4312"/>
              <a:gd name="T42" fmla="*/ 4271 w 4316"/>
              <a:gd name="T43" fmla="*/ 1906 h 4312"/>
              <a:gd name="T44" fmla="*/ 4316 w 4316"/>
              <a:gd name="T45" fmla="*/ 2285 h 4312"/>
              <a:gd name="T46" fmla="*/ 4248 w 4316"/>
              <a:gd name="T47" fmla="*/ 2430 h 4312"/>
              <a:gd name="T48" fmla="*/ 3704 w 4316"/>
              <a:gd name="T49" fmla="*/ 2638 h 4312"/>
              <a:gd name="T50" fmla="*/ 3801 w 4316"/>
              <a:gd name="T51" fmla="*/ 3354 h 4312"/>
              <a:gd name="T52" fmla="*/ 3830 w 4316"/>
              <a:gd name="T53" fmla="*/ 3513 h 4312"/>
              <a:gd name="T54" fmla="*/ 3573 w 4316"/>
              <a:gd name="T55" fmla="*/ 3801 h 4312"/>
              <a:gd name="T56" fmla="*/ 3417 w 4316"/>
              <a:gd name="T57" fmla="*/ 3828 h 4312"/>
              <a:gd name="T58" fmla="*/ 2824 w 4316"/>
              <a:gd name="T59" fmla="*/ 3630 h 4312"/>
              <a:gd name="T60" fmla="*/ 2466 w 4316"/>
              <a:gd name="T61" fmla="*/ 4188 h 4312"/>
              <a:gd name="T62" fmla="*/ 2354 w 4316"/>
              <a:gd name="T63" fmla="*/ 4301 h 4312"/>
              <a:gd name="T64" fmla="*/ 1966 w 4316"/>
              <a:gd name="T65" fmla="*/ 4301 h 4312"/>
              <a:gd name="T66" fmla="*/ 1854 w 4316"/>
              <a:gd name="T67" fmla="*/ 4188 h 4312"/>
              <a:gd name="T68" fmla="*/ 1499 w 4316"/>
              <a:gd name="T69" fmla="*/ 3632 h 4312"/>
              <a:gd name="T70" fmla="*/ 848 w 4316"/>
              <a:gd name="T71" fmla="*/ 3742 h 4312"/>
              <a:gd name="T72" fmla="*/ 689 w 4316"/>
              <a:gd name="T73" fmla="*/ 3733 h 4312"/>
              <a:gd name="T74" fmla="*/ 432 w 4316"/>
              <a:gd name="T75" fmla="*/ 3443 h 4312"/>
              <a:gd name="T76" fmla="*/ 442 w 4316"/>
              <a:gd name="T77" fmla="*/ 3285 h 4312"/>
              <a:gd name="T78" fmla="*/ 618 w 4316"/>
              <a:gd name="T79" fmla="*/ 2641 h 4312"/>
              <a:gd name="T80" fmla="*/ 68 w 4316"/>
              <a:gd name="T81" fmla="*/ 2430 h 4312"/>
              <a:gd name="T82" fmla="*/ 0 w 4316"/>
              <a:gd name="T83" fmla="*/ 2285 h 4312"/>
              <a:gd name="T84" fmla="*/ 46 w 4316"/>
              <a:gd name="T85" fmla="*/ 1906 h 4312"/>
              <a:gd name="T86" fmla="*/ 590 w 4316"/>
              <a:gd name="T87" fmla="*/ 1770 h 4312"/>
              <a:gd name="T88" fmla="*/ 778 w 4316"/>
              <a:gd name="T89" fmla="*/ 1320 h 4312"/>
              <a:gd name="T90" fmla="*/ 494 w 4316"/>
              <a:gd name="T91" fmla="*/ 847 h 4312"/>
              <a:gd name="T92" fmla="*/ 729 w 4316"/>
              <a:gd name="T93" fmla="*/ 548 h 4312"/>
              <a:gd name="T94" fmla="*/ 880 w 4316"/>
              <a:gd name="T95" fmla="*/ 494 h 4312"/>
              <a:gd name="T96" fmla="*/ 1405 w 4316"/>
              <a:gd name="T97" fmla="*/ 728 h 4312"/>
              <a:gd name="T98" fmla="*/ 1847 w 4316"/>
              <a:gd name="T99" fmla="*/ 157 h 4312"/>
              <a:gd name="T100" fmla="*/ 1937 w 4316"/>
              <a:gd name="T101" fmla="*/ 26 h 4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16" h="4312">
                <a:moveTo>
                  <a:pt x="2165" y="1347"/>
                </a:moveTo>
                <a:lnTo>
                  <a:pt x="2082" y="1353"/>
                </a:lnTo>
                <a:lnTo>
                  <a:pt x="2001" y="1364"/>
                </a:lnTo>
                <a:lnTo>
                  <a:pt x="1924" y="1384"/>
                </a:lnTo>
                <a:lnTo>
                  <a:pt x="1849" y="1412"/>
                </a:lnTo>
                <a:lnTo>
                  <a:pt x="1778" y="1446"/>
                </a:lnTo>
                <a:lnTo>
                  <a:pt x="1712" y="1486"/>
                </a:lnTo>
                <a:lnTo>
                  <a:pt x="1650" y="1533"/>
                </a:lnTo>
                <a:lnTo>
                  <a:pt x="1592" y="1584"/>
                </a:lnTo>
                <a:lnTo>
                  <a:pt x="1540" y="1642"/>
                </a:lnTo>
                <a:lnTo>
                  <a:pt x="1494" y="1705"/>
                </a:lnTo>
                <a:lnTo>
                  <a:pt x="1454" y="1772"/>
                </a:lnTo>
                <a:lnTo>
                  <a:pt x="1420" y="1842"/>
                </a:lnTo>
                <a:lnTo>
                  <a:pt x="1392" y="1916"/>
                </a:lnTo>
                <a:lnTo>
                  <a:pt x="1372" y="1994"/>
                </a:lnTo>
                <a:lnTo>
                  <a:pt x="1359" y="2074"/>
                </a:lnTo>
                <a:lnTo>
                  <a:pt x="1355" y="2156"/>
                </a:lnTo>
                <a:lnTo>
                  <a:pt x="1359" y="2239"/>
                </a:lnTo>
                <a:lnTo>
                  <a:pt x="1372" y="2320"/>
                </a:lnTo>
                <a:lnTo>
                  <a:pt x="1392" y="2397"/>
                </a:lnTo>
                <a:lnTo>
                  <a:pt x="1420" y="2472"/>
                </a:lnTo>
                <a:lnTo>
                  <a:pt x="1454" y="2543"/>
                </a:lnTo>
                <a:lnTo>
                  <a:pt x="1494" y="2608"/>
                </a:lnTo>
                <a:lnTo>
                  <a:pt x="1540" y="2671"/>
                </a:lnTo>
                <a:lnTo>
                  <a:pt x="1592" y="2728"/>
                </a:lnTo>
                <a:lnTo>
                  <a:pt x="1650" y="2781"/>
                </a:lnTo>
                <a:lnTo>
                  <a:pt x="1712" y="2827"/>
                </a:lnTo>
                <a:lnTo>
                  <a:pt x="1778" y="2867"/>
                </a:lnTo>
                <a:lnTo>
                  <a:pt x="1849" y="2901"/>
                </a:lnTo>
                <a:lnTo>
                  <a:pt x="1924" y="2929"/>
                </a:lnTo>
                <a:lnTo>
                  <a:pt x="2001" y="2948"/>
                </a:lnTo>
                <a:lnTo>
                  <a:pt x="2082" y="2961"/>
                </a:lnTo>
                <a:lnTo>
                  <a:pt x="2165" y="2965"/>
                </a:lnTo>
                <a:lnTo>
                  <a:pt x="2247" y="2961"/>
                </a:lnTo>
                <a:lnTo>
                  <a:pt x="2327" y="2948"/>
                </a:lnTo>
                <a:lnTo>
                  <a:pt x="2405" y="2929"/>
                </a:lnTo>
                <a:lnTo>
                  <a:pt x="2479" y="2901"/>
                </a:lnTo>
                <a:lnTo>
                  <a:pt x="2550" y="2867"/>
                </a:lnTo>
                <a:lnTo>
                  <a:pt x="2617" y="2827"/>
                </a:lnTo>
                <a:lnTo>
                  <a:pt x="2680" y="2781"/>
                </a:lnTo>
                <a:lnTo>
                  <a:pt x="2736" y="2728"/>
                </a:lnTo>
                <a:lnTo>
                  <a:pt x="2788" y="2671"/>
                </a:lnTo>
                <a:lnTo>
                  <a:pt x="2836" y="2608"/>
                </a:lnTo>
                <a:lnTo>
                  <a:pt x="2876" y="2543"/>
                </a:lnTo>
                <a:lnTo>
                  <a:pt x="2910" y="2472"/>
                </a:lnTo>
                <a:lnTo>
                  <a:pt x="2938" y="2397"/>
                </a:lnTo>
                <a:lnTo>
                  <a:pt x="2957" y="2320"/>
                </a:lnTo>
                <a:lnTo>
                  <a:pt x="2969" y="2239"/>
                </a:lnTo>
                <a:lnTo>
                  <a:pt x="2973" y="2156"/>
                </a:lnTo>
                <a:lnTo>
                  <a:pt x="2969" y="2074"/>
                </a:lnTo>
                <a:lnTo>
                  <a:pt x="2957" y="1994"/>
                </a:lnTo>
                <a:lnTo>
                  <a:pt x="2938" y="1916"/>
                </a:lnTo>
                <a:lnTo>
                  <a:pt x="2910" y="1842"/>
                </a:lnTo>
                <a:lnTo>
                  <a:pt x="2876" y="1772"/>
                </a:lnTo>
                <a:lnTo>
                  <a:pt x="2836" y="1705"/>
                </a:lnTo>
                <a:lnTo>
                  <a:pt x="2788" y="1642"/>
                </a:lnTo>
                <a:lnTo>
                  <a:pt x="2736" y="1584"/>
                </a:lnTo>
                <a:lnTo>
                  <a:pt x="2680" y="1533"/>
                </a:lnTo>
                <a:lnTo>
                  <a:pt x="2617" y="1486"/>
                </a:lnTo>
                <a:lnTo>
                  <a:pt x="2550" y="1446"/>
                </a:lnTo>
                <a:lnTo>
                  <a:pt x="2479" y="1412"/>
                </a:lnTo>
                <a:lnTo>
                  <a:pt x="2405" y="1384"/>
                </a:lnTo>
                <a:lnTo>
                  <a:pt x="2327" y="1364"/>
                </a:lnTo>
                <a:lnTo>
                  <a:pt x="2247" y="1353"/>
                </a:lnTo>
                <a:lnTo>
                  <a:pt x="2165" y="1347"/>
                </a:lnTo>
                <a:close/>
                <a:moveTo>
                  <a:pt x="2031" y="0"/>
                </a:moveTo>
                <a:lnTo>
                  <a:pt x="2288" y="0"/>
                </a:lnTo>
                <a:lnTo>
                  <a:pt x="2322" y="3"/>
                </a:lnTo>
                <a:lnTo>
                  <a:pt x="2354" y="12"/>
                </a:lnTo>
                <a:lnTo>
                  <a:pt x="2384" y="26"/>
                </a:lnTo>
                <a:lnTo>
                  <a:pt x="2410" y="45"/>
                </a:lnTo>
                <a:lnTo>
                  <a:pt x="2433" y="68"/>
                </a:lnTo>
                <a:lnTo>
                  <a:pt x="2452" y="95"/>
                </a:lnTo>
                <a:lnTo>
                  <a:pt x="2466" y="125"/>
                </a:lnTo>
                <a:lnTo>
                  <a:pt x="2474" y="157"/>
                </a:lnTo>
                <a:lnTo>
                  <a:pt x="2546" y="587"/>
                </a:lnTo>
                <a:lnTo>
                  <a:pt x="2643" y="614"/>
                </a:lnTo>
                <a:lnTo>
                  <a:pt x="2737" y="647"/>
                </a:lnTo>
                <a:lnTo>
                  <a:pt x="2829" y="685"/>
                </a:lnTo>
                <a:lnTo>
                  <a:pt x="2918" y="728"/>
                </a:lnTo>
                <a:lnTo>
                  <a:pt x="3003" y="777"/>
                </a:lnTo>
                <a:lnTo>
                  <a:pt x="3086" y="830"/>
                </a:lnTo>
                <a:lnTo>
                  <a:pt x="3451" y="601"/>
                </a:lnTo>
                <a:lnTo>
                  <a:pt x="3481" y="585"/>
                </a:lnTo>
                <a:lnTo>
                  <a:pt x="3513" y="576"/>
                </a:lnTo>
                <a:lnTo>
                  <a:pt x="3545" y="572"/>
                </a:lnTo>
                <a:lnTo>
                  <a:pt x="3578" y="574"/>
                </a:lnTo>
                <a:lnTo>
                  <a:pt x="3610" y="582"/>
                </a:lnTo>
                <a:lnTo>
                  <a:pt x="3640" y="595"/>
                </a:lnTo>
                <a:lnTo>
                  <a:pt x="3667" y="612"/>
                </a:lnTo>
                <a:lnTo>
                  <a:pt x="3692" y="635"/>
                </a:lnTo>
                <a:lnTo>
                  <a:pt x="3862" y="826"/>
                </a:lnTo>
                <a:lnTo>
                  <a:pt x="3883" y="854"/>
                </a:lnTo>
                <a:lnTo>
                  <a:pt x="3898" y="884"/>
                </a:lnTo>
                <a:lnTo>
                  <a:pt x="3907" y="915"/>
                </a:lnTo>
                <a:lnTo>
                  <a:pt x="3911" y="948"/>
                </a:lnTo>
                <a:lnTo>
                  <a:pt x="3908" y="981"/>
                </a:lnTo>
                <a:lnTo>
                  <a:pt x="3900" y="1012"/>
                </a:lnTo>
                <a:lnTo>
                  <a:pt x="3887" y="1042"/>
                </a:lnTo>
                <a:lnTo>
                  <a:pt x="3869" y="1071"/>
                </a:lnTo>
                <a:lnTo>
                  <a:pt x="3595" y="1410"/>
                </a:lnTo>
                <a:lnTo>
                  <a:pt x="3636" y="1497"/>
                </a:lnTo>
                <a:lnTo>
                  <a:pt x="3673" y="1586"/>
                </a:lnTo>
                <a:lnTo>
                  <a:pt x="3704" y="1677"/>
                </a:lnTo>
                <a:lnTo>
                  <a:pt x="3730" y="1772"/>
                </a:lnTo>
                <a:lnTo>
                  <a:pt x="4157" y="1842"/>
                </a:lnTo>
                <a:lnTo>
                  <a:pt x="4190" y="1851"/>
                </a:lnTo>
                <a:lnTo>
                  <a:pt x="4221" y="1864"/>
                </a:lnTo>
                <a:lnTo>
                  <a:pt x="4248" y="1884"/>
                </a:lnTo>
                <a:lnTo>
                  <a:pt x="4271" y="1906"/>
                </a:lnTo>
                <a:lnTo>
                  <a:pt x="4289" y="1933"/>
                </a:lnTo>
                <a:lnTo>
                  <a:pt x="4304" y="1963"/>
                </a:lnTo>
                <a:lnTo>
                  <a:pt x="4313" y="1995"/>
                </a:lnTo>
                <a:lnTo>
                  <a:pt x="4316" y="2028"/>
                </a:lnTo>
                <a:lnTo>
                  <a:pt x="4316" y="2285"/>
                </a:lnTo>
                <a:lnTo>
                  <a:pt x="4313" y="2319"/>
                </a:lnTo>
                <a:lnTo>
                  <a:pt x="4304" y="2350"/>
                </a:lnTo>
                <a:lnTo>
                  <a:pt x="4289" y="2380"/>
                </a:lnTo>
                <a:lnTo>
                  <a:pt x="4271" y="2406"/>
                </a:lnTo>
                <a:lnTo>
                  <a:pt x="4248" y="2430"/>
                </a:lnTo>
                <a:lnTo>
                  <a:pt x="4221" y="2448"/>
                </a:lnTo>
                <a:lnTo>
                  <a:pt x="4191" y="2463"/>
                </a:lnTo>
                <a:lnTo>
                  <a:pt x="4157" y="2471"/>
                </a:lnTo>
                <a:lnTo>
                  <a:pt x="3730" y="2543"/>
                </a:lnTo>
                <a:lnTo>
                  <a:pt x="3704" y="2638"/>
                </a:lnTo>
                <a:lnTo>
                  <a:pt x="3671" y="2731"/>
                </a:lnTo>
                <a:lnTo>
                  <a:pt x="3633" y="2821"/>
                </a:lnTo>
                <a:lnTo>
                  <a:pt x="3591" y="2909"/>
                </a:lnTo>
                <a:lnTo>
                  <a:pt x="3543" y="2993"/>
                </a:lnTo>
                <a:lnTo>
                  <a:pt x="3801" y="3354"/>
                </a:lnTo>
                <a:lnTo>
                  <a:pt x="3818" y="3384"/>
                </a:lnTo>
                <a:lnTo>
                  <a:pt x="3830" y="3416"/>
                </a:lnTo>
                <a:lnTo>
                  <a:pt x="3835" y="3447"/>
                </a:lnTo>
                <a:lnTo>
                  <a:pt x="3835" y="3480"/>
                </a:lnTo>
                <a:lnTo>
                  <a:pt x="3830" y="3513"/>
                </a:lnTo>
                <a:lnTo>
                  <a:pt x="3819" y="3543"/>
                </a:lnTo>
                <a:lnTo>
                  <a:pt x="3802" y="3572"/>
                </a:lnTo>
                <a:lnTo>
                  <a:pt x="3781" y="3598"/>
                </a:lnTo>
                <a:lnTo>
                  <a:pt x="3599" y="3778"/>
                </a:lnTo>
                <a:lnTo>
                  <a:pt x="3573" y="3801"/>
                </a:lnTo>
                <a:lnTo>
                  <a:pt x="3544" y="3818"/>
                </a:lnTo>
                <a:lnTo>
                  <a:pt x="3514" y="3828"/>
                </a:lnTo>
                <a:lnTo>
                  <a:pt x="3481" y="3833"/>
                </a:lnTo>
                <a:lnTo>
                  <a:pt x="3450" y="3833"/>
                </a:lnTo>
                <a:lnTo>
                  <a:pt x="3417" y="3828"/>
                </a:lnTo>
                <a:lnTo>
                  <a:pt x="3386" y="3816"/>
                </a:lnTo>
                <a:lnTo>
                  <a:pt x="3357" y="3799"/>
                </a:lnTo>
                <a:lnTo>
                  <a:pt x="2994" y="3540"/>
                </a:lnTo>
                <a:lnTo>
                  <a:pt x="2910" y="3587"/>
                </a:lnTo>
                <a:lnTo>
                  <a:pt x="2824" y="3630"/>
                </a:lnTo>
                <a:lnTo>
                  <a:pt x="2733" y="3667"/>
                </a:lnTo>
                <a:lnTo>
                  <a:pt x="2640" y="3700"/>
                </a:lnTo>
                <a:lnTo>
                  <a:pt x="2546" y="3726"/>
                </a:lnTo>
                <a:lnTo>
                  <a:pt x="2474" y="4155"/>
                </a:lnTo>
                <a:lnTo>
                  <a:pt x="2466" y="4188"/>
                </a:lnTo>
                <a:lnTo>
                  <a:pt x="2452" y="4218"/>
                </a:lnTo>
                <a:lnTo>
                  <a:pt x="2433" y="4246"/>
                </a:lnTo>
                <a:lnTo>
                  <a:pt x="2410" y="4268"/>
                </a:lnTo>
                <a:lnTo>
                  <a:pt x="2384" y="4288"/>
                </a:lnTo>
                <a:lnTo>
                  <a:pt x="2354" y="4301"/>
                </a:lnTo>
                <a:lnTo>
                  <a:pt x="2322" y="4310"/>
                </a:lnTo>
                <a:lnTo>
                  <a:pt x="2288" y="4312"/>
                </a:lnTo>
                <a:lnTo>
                  <a:pt x="2031" y="4312"/>
                </a:lnTo>
                <a:lnTo>
                  <a:pt x="1999" y="4310"/>
                </a:lnTo>
                <a:lnTo>
                  <a:pt x="1966" y="4301"/>
                </a:lnTo>
                <a:lnTo>
                  <a:pt x="1937" y="4288"/>
                </a:lnTo>
                <a:lnTo>
                  <a:pt x="1909" y="4268"/>
                </a:lnTo>
                <a:lnTo>
                  <a:pt x="1887" y="4246"/>
                </a:lnTo>
                <a:lnTo>
                  <a:pt x="1869" y="4218"/>
                </a:lnTo>
                <a:lnTo>
                  <a:pt x="1854" y="4188"/>
                </a:lnTo>
                <a:lnTo>
                  <a:pt x="1847" y="4155"/>
                </a:lnTo>
                <a:lnTo>
                  <a:pt x="1775" y="3726"/>
                </a:lnTo>
                <a:lnTo>
                  <a:pt x="1680" y="3700"/>
                </a:lnTo>
                <a:lnTo>
                  <a:pt x="1589" y="3668"/>
                </a:lnTo>
                <a:lnTo>
                  <a:pt x="1499" y="3632"/>
                </a:lnTo>
                <a:lnTo>
                  <a:pt x="1413" y="3591"/>
                </a:lnTo>
                <a:lnTo>
                  <a:pt x="1329" y="3544"/>
                </a:lnTo>
                <a:lnTo>
                  <a:pt x="1249" y="3493"/>
                </a:lnTo>
                <a:lnTo>
                  <a:pt x="879" y="3726"/>
                </a:lnTo>
                <a:lnTo>
                  <a:pt x="848" y="3742"/>
                </a:lnTo>
                <a:lnTo>
                  <a:pt x="816" y="3751"/>
                </a:lnTo>
                <a:lnTo>
                  <a:pt x="784" y="3755"/>
                </a:lnTo>
                <a:lnTo>
                  <a:pt x="752" y="3753"/>
                </a:lnTo>
                <a:lnTo>
                  <a:pt x="720" y="3746"/>
                </a:lnTo>
                <a:lnTo>
                  <a:pt x="689" y="3733"/>
                </a:lnTo>
                <a:lnTo>
                  <a:pt x="661" y="3714"/>
                </a:lnTo>
                <a:lnTo>
                  <a:pt x="636" y="3691"/>
                </a:lnTo>
                <a:lnTo>
                  <a:pt x="466" y="3500"/>
                </a:lnTo>
                <a:lnTo>
                  <a:pt x="446" y="3472"/>
                </a:lnTo>
                <a:lnTo>
                  <a:pt x="432" y="3443"/>
                </a:lnTo>
                <a:lnTo>
                  <a:pt x="423" y="3412"/>
                </a:lnTo>
                <a:lnTo>
                  <a:pt x="419" y="3379"/>
                </a:lnTo>
                <a:lnTo>
                  <a:pt x="421" y="3346"/>
                </a:lnTo>
                <a:lnTo>
                  <a:pt x="428" y="3315"/>
                </a:lnTo>
                <a:lnTo>
                  <a:pt x="442" y="3285"/>
                </a:lnTo>
                <a:lnTo>
                  <a:pt x="461" y="3256"/>
                </a:lnTo>
                <a:lnTo>
                  <a:pt x="733" y="2918"/>
                </a:lnTo>
                <a:lnTo>
                  <a:pt x="689" y="2829"/>
                </a:lnTo>
                <a:lnTo>
                  <a:pt x="651" y="2736"/>
                </a:lnTo>
                <a:lnTo>
                  <a:pt x="618" y="2641"/>
                </a:lnTo>
                <a:lnTo>
                  <a:pt x="590" y="2543"/>
                </a:lnTo>
                <a:lnTo>
                  <a:pt x="158" y="2471"/>
                </a:lnTo>
                <a:lnTo>
                  <a:pt x="125" y="2463"/>
                </a:lnTo>
                <a:lnTo>
                  <a:pt x="95" y="2448"/>
                </a:lnTo>
                <a:lnTo>
                  <a:pt x="68" y="2430"/>
                </a:lnTo>
                <a:lnTo>
                  <a:pt x="46" y="2406"/>
                </a:lnTo>
                <a:lnTo>
                  <a:pt x="26" y="2380"/>
                </a:lnTo>
                <a:lnTo>
                  <a:pt x="11" y="2350"/>
                </a:lnTo>
                <a:lnTo>
                  <a:pt x="4" y="2319"/>
                </a:lnTo>
                <a:lnTo>
                  <a:pt x="0" y="2285"/>
                </a:lnTo>
                <a:lnTo>
                  <a:pt x="0" y="2028"/>
                </a:lnTo>
                <a:lnTo>
                  <a:pt x="4" y="1995"/>
                </a:lnTo>
                <a:lnTo>
                  <a:pt x="11" y="1963"/>
                </a:lnTo>
                <a:lnTo>
                  <a:pt x="26" y="1933"/>
                </a:lnTo>
                <a:lnTo>
                  <a:pt x="46" y="1906"/>
                </a:lnTo>
                <a:lnTo>
                  <a:pt x="68" y="1884"/>
                </a:lnTo>
                <a:lnTo>
                  <a:pt x="95" y="1864"/>
                </a:lnTo>
                <a:lnTo>
                  <a:pt x="125" y="1851"/>
                </a:lnTo>
                <a:lnTo>
                  <a:pt x="158" y="1842"/>
                </a:lnTo>
                <a:lnTo>
                  <a:pt x="590" y="1770"/>
                </a:lnTo>
                <a:lnTo>
                  <a:pt x="617" y="1675"/>
                </a:lnTo>
                <a:lnTo>
                  <a:pt x="649" y="1582"/>
                </a:lnTo>
                <a:lnTo>
                  <a:pt x="686" y="1491"/>
                </a:lnTo>
                <a:lnTo>
                  <a:pt x="729" y="1405"/>
                </a:lnTo>
                <a:lnTo>
                  <a:pt x="778" y="1320"/>
                </a:lnTo>
                <a:lnTo>
                  <a:pt x="529" y="972"/>
                </a:lnTo>
                <a:lnTo>
                  <a:pt x="512" y="943"/>
                </a:lnTo>
                <a:lnTo>
                  <a:pt x="500" y="911"/>
                </a:lnTo>
                <a:lnTo>
                  <a:pt x="494" y="880"/>
                </a:lnTo>
                <a:lnTo>
                  <a:pt x="494" y="847"/>
                </a:lnTo>
                <a:lnTo>
                  <a:pt x="499" y="815"/>
                </a:lnTo>
                <a:lnTo>
                  <a:pt x="511" y="784"/>
                </a:lnTo>
                <a:lnTo>
                  <a:pt x="526" y="756"/>
                </a:lnTo>
                <a:lnTo>
                  <a:pt x="549" y="729"/>
                </a:lnTo>
                <a:lnTo>
                  <a:pt x="729" y="548"/>
                </a:lnTo>
                <a:lnTo>
                  <a:pt x="755" y="527"/>
                </a:lnTo>
                <a:lnTo>
                  <a:pt x="784" y="510"/>
                </a:lnTo>
                <a:lnTo>
                  <a:pt x="816" y="499"/>
                </a:lnTo>
                <a:lnTo>
                  <a:pt x="847" y="494"/>
                </a:lnTo>
                <a:lnTo>
                  <a:pt x="880" y="494"/>
                </a:lnTo>
                <a:lnTo>
                  <a:pt x="913" y="499"/>
                </a:lnTo>
                <a:lnTo>
                  <a:pt x="943" y="511"/>
                </a:lnTo>
                <a:lnTo>
                  <a:pt x="973" y="528"/>
                </a:lnTo>
                <a:lnTo>
                  <a:pt x="1320" y="777"/>
                </a:lnTo>
                <a:lnTo>
                  <a:pt x="1405" y="728"/>
                </a:lnTo>
                <a:lnTo>
                  <a:pt x="1493" y="685"/>
                </a:lnTo>
                <a:lnTo>
                  <a:pt x="1585" y="647"/>
                </a:lnTo>
                <a:lnTo>
                  <a:pt x="1678" y="614"/>
                </a:lnTo>
                <a:lnTo>
                  <a:pt x="1775" y="588"/>
                </a:lnTo>
                <a:lnTo>
                  <a:pt x="1847" y="157"/>
                </a:lnTo>
                <a:lnTo>
                  <a:pt x="1854" y="125"/>
                </a:lnTo>
                <a:lnTo>
                  <a:pt x="1869" y="95"/>
                </a:lnTo>
                <a:lnTo>
                  <a:pt x="1887" y="68"/>
                </a:lnTo>
                <a:lnTo>
                  <a:pt x="1909" y="45"/>
                </a:lnTo>
                <a:lnTo>
                  <a:pt x="1937" y="26"/>
                </a:lnTo>
                <a:lnTo>
                  <a:pt x="1966" y="12"/>
                </a:lnTo>
                <a:lnTo>
                  <a:pt x="1999" y="3"/>
                </a:lnTo>
                <a:lnTo>
                  <a:pt x="20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E9A589DC-27F2-208D-BBB2-10C0C9F4B5B2}"/>
              </a:ext>
            </a:extLst>
          </p:cNvPr>
          <p:cNvSpPr txBox="1"/>
          <p:nvPr/>
        </p:nvSpPr>
        <p:spPr>
          <a:xfrm>
            <a:off x="401297" y="169029"/>
            <a:ext cx="7602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rgbClr val="00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Erasmus</a:t>
            </a:r>
            <a:r>
              <a:rPr lang="tr-TR" sz="3600" b="1" dirty="0">
                <a:solidFill>
                  <a:srgbClr val="00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İletişim Adresleri</a:t>
            </a:r>
            <a:endParaRPr lang="en-US" sz="3600" b="1" dirty="0">
              <a:solidFill>
                <a:srgbClr val="0037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sim 1" descr="metin, işaret içeren bir resim&#10;&#10;Açıklama otomatik olarak oluşturuldu">
            <a:extLst>
              <a:ext uri="{FF2B5EF4-FFF2-40B4-BE49-F238E27FC236}">
                <a16:creationId xmlns:a16="http://schemas.microsoft.com/office/drawing/2014/main" id="{676059B3-6438-B1A6-6CDC-A32FB175D7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9" y="6115697"/>
            <a:ext cx="1556826" cy="38830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19" y="-34472"/>
            <a:ext cx="2630078" cy="13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0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Yer Tutucusu 3">
            <a:extLst>
              <a:ext uri="{FF2B5EF4-FFF2-40B4-BE49-F238E27FC236}">
                <a16:creationId xmlns:a16="http://schemas.microsoft.com/office/drawing/2014/main" id="{D16082BF-6724-48A5-65DA-C4A2390FB3A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" b="4534"/>
          <a:stretch/>
        </p:blipFill>
        <p:spPr>
          <a:xfrm>
            <a:off x="0" y="-1"/>
            <a:ext cx="12192000" cy="6858000"/>
          </a:xfrm>
        </p:spPr>
      </p:pic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E88FE4F8-F0C6-4772-A520-D042B5BBEE21}"/>
              </a:ext>
            </a:extLst>
          </p:cNvPr>
          <p:cNvSpPr/>
          <p:nvPr/>
        </p:nvSpPr>
        <p:spPr>
          <a:xfrm flipH="1">
            <a:off x="684353" y="609144"/>
            <a:ext cx="10823294" cy="5639710"/>
          </a:xfrm>
          <a:prstGeom prst="roundRect">
            <a:avLst>
              <a:gd name="adj" fmla="val 5056"/>
            </a:avLst>
          </a:prstGeom>
          <a:solidFill>
            <a:srgbClr val="00377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B58520-654F-4A93-A0F2-8216819BE8EA}"/>
              </a:ext>
            </a:extLst>
          </p:cNvPr>
          <p:cNvGrpSpPr/>
          <p:nvPr/>
        </p:nvGrpSpPr>
        <p:grpSpPr>
          <a:xfrm>
            <a:off x="9526137" y="5868214"/>
            <a:ext cx="2665863" cy="606284"/>
            <a:chOff x="9526137" y="5685334"/>
            <a:chExt cx="2665863" cy="606284"/>
          </a:xfrm>
          <a:solidFill>
            <a:srgbClr val="939598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3CAF13-AC62-4C15-A44C-96694A15C321}"/>
                </a:ext>
              </a:extLst>
            </p:cNvPr>
            <p:cNvSpPr/>
            <p:nvPr/>
          </p:nvSpPr>
          <p:spPr>
            <a:xfrm>
              <a:off x="9526137" y="5685334"/>
              <a:ext cx="2665863" cy="6062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D295528-3EE2-42B8-8A45-94F7E49A972A}"/>
                </a:ext>
              </a:extLst>
            </p:cNvPr>
            <p:cNvSpPr txBox="1"/>
            <p:nvPr/>
          </p:nvSpPr>
          <p:spPr>
            <a:xfrm>
              <a:off x="9658965" y="5751873"/>
              <a:ext cx="2400206" cy="3820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4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erasmus</a:t>
              </a:r>
              <a:r>
                <a:rPr lang="tr-TR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@</a:t>
              </a:r>
              <a:r>
                <a:rPr lang="en-US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sakarya.edu.tr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7DA00B-82A1-4923-B285-F26F2086A18F}"/>
              </a:ext>
            </a:extLst>
          </p:cNvPr>
          <p:cNvSpPr txBox="1"/>
          <p:nvPr/>
        </p:nvSpPr>
        <p:spPr>
          <a:xfrm>
            <a:off x="4490090" y="4170524"/>
            <a:ext cx="3211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spc="300" dirty="0" err="1">
                <a:solidFill>
                  <a:schemeClr val="bg1"/>
                </a:solidFill>
                <a:latin typeface="Poppins ExtraLight" panose="00000300000000000000" pitchFamily="50" charset="0"/>
                <a:cs typeface="Poppins ExtraLight" panose="00000300000000000000" pitchFamily="50" charset="0"/>
              </a:rPr>
              <a:t>Erasmus</a:t>
            </a:r>
            <a:r>
              <a:rPr lang="tr-TR" sz="1100" spc="300" dirty="0">
                <a:solidFill>
                  <a:schemeClr val="bg1"/>
                </a:solidFill>
                <a:latin typeface="Poppins ExtraLight" panose="00000300000000000000" pitchFamily="50" charset="0"/>
                <a:cs typeface="Poppins ExtraLight" panose="00000300000000000000" pitchFamily="50" charset="0"/>
              </a:rPr>
              <a:t> Koordinatörlüğü</a:t>
            </a:r>
            <a:endParaRPr lang="en-US" sz="1100" spc="300" dirty="0">
              <a:solidFill>
                <a:schemeClr val="bg1"/>
              </a:solidFill>
              <a:latin typeface="Poppins ExtraLight" panose="00000300000000000000" pitchFamily="50" charset="0"/>
              <a:cs typeface="Poppins ExtraLight" panose="000003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D823E-A779-4BC4-98FC-50C2DCD30250}"/>
              </a:ext>
            </a:extLst>
          </p:cNvPr>
          <p:cNvSpPr txBox="1"/>
          <p:nvPr/>
        </p:nvSpPr>
        <p:spPr>
          <a:xfrm>
            <a:off x="2748670" y="2985563"/>
            <a:ext cx="7705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spc="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Teşekkür Ederiz</a:t>
            </a:r>
            <a:endParaRPr lang="en-US" sz="7200" b="1" spc="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Resim 26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EC47E3EB-F175-6452-7A23-739586811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54" y="2232822"/>
            <a:ext cx="2308092" cy="57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7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475F8E2-4921-401F-80F8-2D2A10F57CBC}"/>
              </a:ext>
            </a:extLst>
          </p:cNvPr>
          <p:cNvSpPr txBox="1"/>
          <p:nvPr/>
        </p:nvSpPr>
        <p:spPr>
          <a:xfrm>
            <a:off x="462208" y="114496"/>
            <a:ext cx="6170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Jean </a:t>
            </a:r>
            <a:r>
              <a:rPr lang="tr-TR" sz="3600" b="1" dirty="0" err="1">
                <a:solidFill>
                  <a:srgbClr val="00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Monnet</a:t>
            </a:r>
            <a:r>
              <a:rPr lang="tr-TR" sz="3600" b="1" dirty="0">
                <a:solidFill>
                  <a:srgbClr val="00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Faaliyetlerine Kimler Başvuru Yapabilir?</a:t>
            </a:r>
            <a:endParaRPr lang="en-US" sz="3600" b="1" dirty="0">
              <a:solidFill>
                <a:srgbClr val="0037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AA7BB3-BEC8-48C5-8F50-45597F9023CC}"/>
              </a:ext>
            </a:extLst>
          </p:cNvPr>
          <p:cNvGrpSpPr/>
          <p:nvPr/>
        </p:nvGrpSpPr>
        <p:grpSpPr>
          <a:xfrm>
            <a:off x="9526137" y="5868214"/>
            <a:ext cx="2665863" cy="606284"/>
            <a:chOff x="9526137" y="5685334"/>
            <a:chExt cx="2665863" cy="60628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578A51-D068-46E9-BE75-E5AF916666AE}"/>
                </a:ext>
              </a:extLst>
            </p:cNvPr>
            <p:cNvSpPr/>
            <p:nvPr/>
          </p:nvSpPr>
          <p:spPr>
            <a:xfrm>
              <a:off x="9526137" y="5685334"/>
              <a:ext cx="2665863" cy="606284"/>
            </a:xfrm>
            <a:prstGeom prst="rect">
              <a:avLst/>
            </a:prstGeom>
            <a:solidFill>
              <a:srgbClr val="003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5795EF-6805-4B66-A7CB-4E6002C79F10}"/>
                </a:ext>
              </a:extLst>
            </p:cNvPr>
            <p:cNvSpPr txBox="1"/>
            <p:nvPr/>
          </p:nvSpPr>
          <p:spPr>
            <a:xfrm>
              <a:off x="9658965" y="5751873"/>
              <a:ext cx="2400206" cy="38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4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erasmus</a:t>
              </a:r>
              <a:r>
                <a:rPr lang="tr-TR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@</a:t>
              </a:r>
              <a:r>
                <a:rPr lang="en-US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sakarya.edu.tr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3E0FB96-C905-417E-B5CA-2CA088D0379B}"/>
              </a:ext>
            </a:extLst>
          </p:cNvPr>
          <p:cNvSpPr txBox="1"/>
          <p:nvPr/>
        </p:nvSpPr>
        <p:spPr>
          <a:xfrm>
            <a:off x="348793" y="1336776"/>
            <a:ext cx="5599520" cy="2800767"/>
          </a:xfrm>
          <a:prstGeom prst="rect">
            <a:avLst/>
          </a:prstGeom>
          <a:solidFill>
            <a:srgbClr val="00377B"/>
          </a:solidFill>
        </p:spPr>
        <p:txBody>
          <a:bodyPr wrap="square" lIns="0" tIns="0" rIns="0" bIns="0">
            <a:spAutoFit/>
          </a:bodyPr>
          <a:lstStyle/>
          <a:p>
            <a:endParaRPr lang="tr-TR" sz="1400" b="1" dirty="0">
              <a:solidFill>
                <a:schemeClr val="bg1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/>
                </a:solidFill>
              </a:rPr>
              <a:t>Modüller, Kürsüler, Mükemmellik Merkezleri ve </a:t>
            </a:r>
            <a:r>
              <a:rPr lang="tr-TR" sz="1400" dirty="0" err="1">
                <a:solidFill>
                  <a:schemeClr val="bg1"/>
                </a:solidFill>
              </a:rPr>
              <a:t>Policy</a:t>
            </a:r>
            <a:r>
              <a:rPr lang="tr-TR" sz="1400" dirty="0">
                <a:solidFill>
                  <a:schemeClr val="bg1"/>
                </a:solidFill>
              </a:rPr>
              <a:t> </a:t>
            </a:r>
            <a:r>
              <a:rPr lang="tr-TR" sz="1400" dirty="0" err="1">
                <a:solidFill>
                  <a:schemeClr val="bg1"/>
                </a:solidFill>
              </a:rPr>
              <a:t>Debate</a:t>
            </a:r>
            <a:r>
              <a:rPr lang="tr-TR" sz="1400" dirty="0">
                <a:solidFill>
                  <a:schemeClr val="bg1"/>
                </a:solidFill>
              </a:rPr>
              <a:t> için dünyanın herhangi bir ülkesinde yerleşik yükseköğretim kurumları başvuru yapabilir.</a:t>
            </a:r>
          </a:p>
          <a:p>
            <a:pPr fontAlgn="base"/>
            <a:r>
              <a:rPr lang="tr-TR" sz="1400" dirty="0">
                <a:solidFill>
                  <a:schemeClr val="bg1"/>
                </a:solidFill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/>
                </a:solidFill>
              </a:rPr>
              <a:t>Program Ülkelerinde yerleşik yükseköğretim kurumlarının ECHE (Yükseköğretim </a:t>
            </a:r>
            <a:r>
              <a:rPr lang="tr-TR" sz="1400" dirty="0" err="1">
                <a:solidFill>
                  <a:schemeClr val="bg1"/>
                </a:solidFill>
              </a:rPr>
              <a:t>Erasmus</a:t>
            </a:r>
            <a:r>
              <a:rPr lang="tr-TR" sz="1400" dirty="0">
                <a:solidFill>
                  <a:schemeClr val="bg1"/>
                </a:solidFill>
              </a:rPr>
              <a:t> Beyannamesi) sahibi olmaları gerekir.</a:t>
            </a:r>
          </a:p>
          <a:p>
            <a:pPr fontAlgn="base"/>
            <a:r>
              <a:rPr lang="tr-TR" sz="1400" dirty="0">
                <a:solidFill>
                  <a:schemeClr val="bg1"/>
                </a:solidFill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/>
                </a:solidFill>
              </a:rPr>
              <a:t>Jean </a:t>
            </a:r>
            <a:r>
              <a:rPr lang="tr-TR" sz="1400" dirty="0" err="1">
                <a:solidFill>
                  <a:schemeClr val="bg1"/>
                </a:solidFill>
              </a:rPr>
              <a:t>Monnet</a:t>
            </a:r>
            <a:r>
              <a:rPr lang="tr-TR" sz="1400" dirty="0">
                <a:solidFill>
                  <a:schemeClr val="bg1"/>
                </a:solidFill>
              </a:rPr>
              <a:t> Modülleri, Kürsüleri ve Mükemmellik Merkezleri faaliyet türlerinde ortaklık yapısı bulunmamakta olup başvuran kurum/kuruluş faaliyeti yürütür. </a:t>
            </a:r>
            <a:r>
              <a:rPr lang="tr-TR" sz="1400" dirty="0" err="1">
                <a:solidFill>
                  <a:schemeClr val="bg1"/>
                </a:solidFill>
              </a:rPr>
              <a:t>Policy</a:t>
            </a:r>
            <a:r>
              <a:rPr lang="tr-TR" sz="1400" dirty="0">
                <a:solidFill>
                  <a:schemeClr val="bg1"/>
                </a:solidFill>
              </a:rPr>
              <a:t> </a:t>
            </a:r>
            <a:r>
              <a:rPr lang="tr-TR" sz="1400" dirty="0" err="1">
                <a:solidFill>
                  <a:schemeClr val="bg1"/>
                </a:solidFill>
              </a:rPr>
              <a:t>Debate</a:t>
            </a:r>
            <a:r>
              <a:rPr lang="tr-TR" sz="1400" dirty="0">
                <a:solidFill>
                  <a:schemeClr val="bg1"/>
                </a:solidFill>
              </a:rPr>
              <a:t> faaliyetinde ise ortaklık yapısı mevcuttur.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>
              <a:solidFill>
                <a:schemeClr val="bg1"/>
              </a:solidFill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pic>
        <p:nvPicPr>
          <p:cNvPr id="9" name="Resim Yer Tutucusu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3" b="13833"/>
          <a:stretch>
            <a:fillRect/>
          </a:stretch>
        </p:blipFill>
        <p:spPr>
          <a:xfrm>
            <a:off x="6319395" y="3125984"/>
            <a:ext cx="4092235" cy="2214880"/>
          </a:xfrm>
        </p:spPr>
      </p:pic>
      <p:pic>
        <p:nvPicPr>
          <p:cNvPr id="2" name="Resim Yer Tutucusu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4" b="15304"/>
          <a:stretch>
            <a:fillRect/>
          </a:stretch>
        </p:blipFill>
        <p:spPr>
          <a:xfrm>
            <a:off x="6657044" y="754144"/>
            <a:ext cx="4476065" cy="2067474"/>
          </a:xfrm>
        </p:spPr>
      </p:pic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C7C090BE-1A25-4009-B019-B0F5442D5B6D}"/>
              </a:ext>
            </a:extLst>
          </p:cNvPr>
          <p:cNvSpPr/>
          <p:nvPr/>
        </p:nvSpPr>
        <p:spPr>
          <a:xfrm flipH="1">
            <a:off x="6319395" y="1805451"/>
            <a:ext cx="691215" cy="691215"/>
          </a:xfrm>
          <a:prstGeom prst="roundRect">
            <a:avLst>
              <a:gd name="adj" fmla="val 5056"/>
            </a:avLst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272"/>
          <p:cNvGrpSpPr>
            <a:grpSpLocks noChangeAspect="1"/>
          </p:cNvGrpSpPr>
          <p:nvPr/>
        </p:nvGrpSpPr>
        <p:grpSpPr bwMode="auto">
          <a:xfrm>
            <a:off x="6529664" y="2019017"/>
            <a:ext cx="270675" cy="264082"/>
            <a:chOff x="247" y="2734"/>
            <a:chExt cx="1478" cy="1442"/>
          </a:xfrm>
          <a:solidFill>
            <a:schemeClr val="bg1"/>
          </a:solidFill>
        </p:grpSpPr>
        <p:sp>
          <p:nvSpPr>
            <p:cNvPr id="58" name="Freeform 274"/>
            <p:cNvSpPr>
              <a:spLocks noEditPoints="1"/>
            </p:cNvSpPr>
            <p:nvPr/>
          </p:nvSpPr>
          <p:spPr bwMode="auto">
            <a:xfrm>
              <a:off x="569" y="2734"/>
              <a:ext cx="837" cy="773"/>
            </a:xfrm>
            <a:custGeom>
              <a:avLst/>
              <a:gdLst>
                <a:gd name="T0" fmla="*/ 808 w 2511"/>
                <a:gd name="T1" fmla="*/ 1185 h 2321"/>
                <a:gd name="T2" fmla="*/ 821 w 2511"/>
                <a:gd name="T3" fmla="*/ 1460 h 2321"/>
                <a:gd name="T4" fmla="*/ 831 w 2511"/>
                <a:gd name="T5" fmla="*/ 991 h 2321"/>
                <a:gd name="T6" fmla="*/ 1892 w 2511"/>
                <a:gd name="T7" fmla="*/ 1255 h 2321"/>
                <a:gd name="T8" fmla="*/ 2152 w 2511"/>
                <a:gd name="T9" fmla="*/ 1520 h 2321"/>
                <a:gd name="T10" fmla="*/ 2189 w 2511"/>
                <a:gd name="T11" fmla="*/ 1255 h 2321"/>
                <a:gd name="T12" fmla="*/ 2152 w 2511"/>
                <a:gd name="T13" fmla="*/ 990 h 2321"/>
                <a:gd name="T14" fmla="*/ 1678 w 2511"/>
                <a:gd name="T15" fmla="*/ 1520 h 2321"/>
                <a:gd name="T16" fmla="*/ 1704 w 2511"/>
                <a:gd name="T17" fmla="*/ 1255 h 2321"/>
                <a:gd name="T18" fmla="*/ 1678 w 2511"/>
                <a:gd name="T19" fmla="*/ 990 h 2321"/>
                <a:gd name="T20" fmla="*/ 328 w 2511"/>
                <a:gd name="T21" fmla="*/ 1119 h 2321"/>
                <a:gd name="T22" fmla="*/ 328 w 2511"/>
                <a:gd name="T23" fmla="*/ 1391 h 2321"/>
                <a:gd name="T24" fmla="*/ 627 w 2511"/>
                <a:gd name="T25" fmla="*/ 1437 h 2321"/>
                <a:gd name="T26" fmla="*/ 627 w 2511"/>
                <a:gd name="T27" fmla="*/ 1075 h 2321"/>
                <a:gd name="T28" fmla="*/ 815 w 2511"/>
                <a:gd name="T29" fmla="*/ 430 h 2321"/>
                <a:gd name="T30" fmla="*/ 572 w 2511"/>
                <a:gd name="T31" fmla="*/ 616 h 2321"/>
                <a:gd name="T32" fmla="*/ 683 w 2511"/>
                <a:gd name="T33" fmla="*/ 803 h 2321"/>
                <a:gd name="T34" fmla="*/ 810 w 2511"/>
                <a:gd name="T35" fmla="*/ 512 h 2321"/>
                <a:gd name="T36" fmla="*/ 1664 w 2511"/>
                <a:gd name="T37" fmla="*/ 450 h 2321"/>
                <a:gd name="T38" fmla="*/ 1799 w 2511"/>
                <a:gd name="T39" fmla="*/ 722 h 2321"/>
                <a:gd name="T40" fmla="*/ 1988 w 2511"/>
                <a:gd name="T41" fmla="*/ 674 h 2321"/>
                <a:gd name="T42" fmla="*/ 1762 w 2511"/>
                <a:gd name="T43" fmla="*/ 468 h 2321"/>
                <a:gd name="T44" fmla="*/ 1349 w 2511"/>
                <a:gd name="T45" fmla="*/ 803 h 2321"/>
                <a:gd name="T46" fmla="*/ 1530 w 2511"/>
                <a:gd name="T47" fmla="*/ 597 h 2321"/>
                <a:gd name="T48" fmla="*/ 1384 w 2511"/>
                <a:gd name="T49" fmla="*/ 398 h 2321"/>
                <a:gd name="T50" fmla="*/ 1089 w 2511"/>
                <a:gd name="T51" fmla="*/ 437 h 2321"/>
                <a:gd name="T52" fmla="*/ 944 w 2511"/>
                <a:gd name="T53" fmla="*/ 659 h 2321"/>
                <a:gd name="T54" fmla="*/ 1161 w 2511"/>
                <a:gd name="T55" fmla="*/ 359 h 2321"/>
                <a:gd name="T56" fmla="*/ 1556 w 2511"/>
                <a:gd name="T57" fmla="*/ 36 h 2321"/>
                <a:gd name="T58" fmla="*/ 1916 w 2511"/>
                <a:gd name="T59" fmla="*/ 188 h 2321"/>
                <a:gd name="T60" fmla="*/ 2208 w 2511"/>
                <a:gd name="T61" fmla="*/ 440 h 2321"/>
                <a:gd name="T62" fmla="*/ 2411 w 2511"/>
                <a:gd name="T63" fmla="*/ 768 h 2321"/>
                <a:gd name="T64" fmla="*/ 2505 w 2511"/>
                <a:gd name="T65" fmla="*/ 1153 h 2321"/>
                <a:gd name="T66" fmla="*/ 2474 w 2511"/>
                <a:gd name="T67" fmla="*/ 1554 h 2321"/>
                <a:gd name="T68" fmla="*/ 2326 w 2511"/>
                <a:gd name="T69" fmla="*/ 1909 h 2321"/>
                <a:gd name="T70" fmla="*/ 2082 w 2511"/>
                <a:gd name="T71" fmla="*/ 2200 h 2321"/>
                <a:gd name="T72" fmla="*/ 1906 w 2511"/>
                <a:gd name="T73" fmla="*/ 2218 h 2321"/>
                <a:gd name="T74" fmla="*/ 1820 w 2511"/>
                <a:gd name="T75" fmla="*/ 2076 h 2321"/>
                <a:gd name="T76" fmla="*/ 1889 w 2511"/>
                <a:gd name="T77" fmla="*/ 1943 h 2321"/>
                <a:gd name="T78" fmla="*/ 2072 w 2511"/>
                <a:gd name="T79" fmla="*/ 1709 h 2321"/>
                <a:gd name="T80" fmla="*/ 1740 w 2511"/>
                <a:gd name="T81" fmla="*/ 1925 h 2321"/>
                <a:gd name="T82" fmla="*/ 1612 w 2511"/>
                <a:gd name="T83" fmla="*/ 1908 h 2321"/>
                <a:gd name="T84" fmla="*/ 1582 w 2511"/>
                <a:gd name="T85" fmla="*/ 1822 h 2321"/>
                <a:gd name="T86" fmla="*/ 1349 w 2511"/>
                <a:gd name="T87" fmla="*/ 1807 h 2321"/>
                <a:gd name="T88" fmla="*/ 1186 w 2511"/>
                <a:gd name="T89" fmla="*/ 1805 h 2321"/>
                <a:gd name="T90" fmla="*/ 907 w 2511"/>
                <a:gd name="T91" fmla="*/ 1768 h 2321"/>
                <a:gd name="T92" fmla="*/ 854 w 2511"/>
                <a:gd name="T93" fmla="*/ 1947 h 2321"/>
                <a:gd name="T94" fmla="*/ 710 w 2511"/>
                <a:gd name="T95" fmla="*/ 1785 h 2321"/>
                <a:gd name="T96" fmla="*/ 523 w 2511"/>
                <a:gd name="T97" fmla="*/ 1836 h 2321"/>
                <a:gd name="T98" fmla="*/ 749 w 2511"/>
                <a:gd name="T99" fmla="*/ 2042 h 2321"/>
                <a:gd name="T100" fmla="*/ 611 w 2511"/>
                <a:gd name="T101" fmla="*/ 2260 h 2321"/>
                <a:gd name="T102" fmla="*/ 366 w 2511"/>
                <a:gd name="T103" fmla="*/ 2142 h 2321"/>
                <a:gd name="T104" fmla="*/ 140 w 2511"/>
                <a:gd name="T105" fmla="*/ 1831 h 2321"/>
                <a:gd name="T106" fmla="*/ 17 w 2511"/>
                <a:gd name="T107" fmla="*/ 1458 h 2321"/>
                <a:gd name="T108" fmla="*/ 17 w 2511"/>
                <a:gd name="T109" fmla="*/ 1052 h 2321"/>
                <a:gd name="T110" fmla="*/ 140 w 2511"/>
                <a:gd name="T111" fmla="*/ 679 h 2321"/>
                <a:gd name="T112" fmla="*/ 367 w 2511"/>
                <a:gd name="T113" fmla="*/ 368 h 2321"/>
                <a:gd name="T114" fmla="*/ 679 w 2511"/>
                <a:gd name="T115" fmla="*/ 141 h 2321"/>
                <a:gd name="T116" fmla="*/ 1052 w 2511"/>
                <a:gd name="T117" fmla="*/ 17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1" h="2321">
                  <a:moveTo>
                    <a:pt x="831" y="991"/>
                  </a:moveTo>
                  <a:lnTo>
                    <a:pt x="821" y="1053"/>
                  </a:lnTo>
                  <a:lnTo>
                    <a:pt x="812" y="1118"/>
                  </a:lnTo>
                  <a:lnTo>
                    <a:pt x="808" y="1185"/>
                  </a:lnTo>
                  <a:lnTo>
                    <a:pt x="806" y="1256"/>
                  </a:lnTo>
                  <a:lnTo>
                    <a:pt x="808" y="1326"/>
                  </a:lnTo>
                  <a:lnTo>
                    <a:pt x="812" y="1394"/>
                  </a:lnTo>
                  <a:lnTo>
                    <a:pt x="821" y="1460"/>
                  </a:lnTo>
                  <a:lnTo>
                    <a:pt x="831" y="1521"/>
                  </a:lnTo>
                  <a:lnTo>
                    <a:pt x="1161" y="1521"/>
                  </a:lnTo>
                  <a:lnTo>
                    <a:pt x="1161" y="991"/>
                  </a:lnTo>
                  <a:lnTo>
                    <a:pt x="831" y="991"/>
                  </a:lnTo>
                  <a:close/>
                  <a:moveTo>
                    <a:pt x="1871" y="990"/>
                  </a:moveTo>
                  <a:lnTo>
                    <a:pt x="1881" y="1075"/>
                  </a:lnTo>
                  <a:lnTo>
                    <a:pt x="1889" y="1162"/>
                  </a:lnTo>
                  <a:lnTo>
                    <a:pt x="1892" y="1255"/>
                  </a:lnTo>
                  <a:lnTo>
                    <a:pt x="1889" y="1348"/>
                  </a:lnTo>
                  <a:lnTo>
                    <a:pt x="1881" y="1435"/>
                  </a:lnTo>
                  <a:lnTo>
                    <a:pt x="1871" y="1520"/>
                  </a:lnTo>
                  <a:lnTo>
                    <a:pt x="2152" y="1520"/>
                  </a:lnTo>
                  <a:lnTo>
                    <a:pt x="2168" y="1457"/>
                  </a:lnTo>
                  <a:lnTo>
                    <a:pt x="2180" y="1391"/>
                  </a:lnTo>
                  <a:lnTo>
                    <a:pt x="2187" y="1324"/>
                  </a:lnTo>
                  <a:lnTo>
                    <a:pt x="2189" y="1255"/>
                  </a:lnTo>
                  <a:lnTo>
                    <a:pt x="2187" y="1186"/>
                  </a:lnTo>
                  <a:lnTo>
                    <a:pt x="2180" y="1119"/>
                  </a:lnTo>
                  <a:lnTo>
                    <a:pt x="2168" y="1055"/>
                  </a:lnTo>
                  <a:lnTo>
                    <a:pt x="2152" y="990"/>
                  </a:lnTo>
                  <a:lnTo>
                    <a:pt x="1871" y="990"/>
                  </a:lnTo>
                  <a:close/>
                  <a:moveTo>
                    <a:pt x="1349" y="990"/>
                  </a:moveTo>
                  <a:lnTo>
                    <a:pt x="1349" y="1520"/>
                  </a:lnTo>
                  <a:lnTo>
                    <a:pt x="1678" y="1520"/>
                  </a:lnTo>
                  <a:lnTo>
                    <a:pt x="1689" y="1458"/>
                  </a:lnTo>
                  <a:lnTo>
                    <a:pt x="1697" y="1394"/>
                  </a:lnTo>
                  <a:lnTo>
                    <a:pt x="1701" y="1325"/>
                  </a:lnTo>
                  <a:lnTo>
                    <a:pt x="1704" y="1255"/>
                  </a:lnTo>
                  <a:lnTo>
                    <a:pt x="1701" y="1185"/>
                  </a:lnTo>
                  <a:lnTo>
                    <a:pt x="1697" y="1118"/>
                  </a:lnTo>
                  <a:lnTo>
                    <a:pt x="1689" y="1052"/>
                  </a:lnTo>
                  <a:lnTo>
                    <a:pt x="1678" y="990"/>
                  </a:lnTo>
                  <a:lnTo>
                    <a:pt x="1349" y="990"/>
                  </a:lnTo>
                  <a:close/>
                  <a:moveTo>
                    <a:pt x="358" y="990"/>
                  </a:moveTo>
                  <a:lnTo>
                    <a:pt x="341" y="1055"/>
                  </a:lnTo>
                  <a:lnTo>
                    <a:pt x="328" y="1119"/>
                  </a:lnTo>
                  <a:lnTo>
                    <a:pt x="322" y="1186"/>
                  </a:lnTo>
                  <a:lnTo>
                    <a:pt x="319" y="1255"/>
                  </a:lnTo>
                  <a:lnTo>
                    <a:pt x="322" y="1324"/>
                  </a:lnTo>
                  <a:lnTo>
                    <a:pt x="328" y="1391"/>
                  </a:lnTo>
                  <a:lnTo>
                    <a:pt x="341" y="1457"/>
                  </a:lnTo>
                  <a:lnTo>
                    <a:pt x="358" y="1520"/>
                  </a:lnTo>
                  <a:lnTo>
                    <a:pt x="639" y="1520"/>
                  </a:lnTo>
                  <a:lnTo>
                    <a:pt x="627" y="1437"/>
                  </a:lnTo>
                  <a:lnTo>
                    <a:pt x="619" y="1348"/>
                  </a:lnTo>
                  <a:lnTo>
                    <a:pt x="616" y="1255"/>
                  </a:lnTo>
                  <a:lnTo>
                    <a:pt x="619" y="1162"/>
                  </a:lnTo>
                  <a:lnTo>
                    <a:pt x="627" y="1075"/>
                  </a:lnTo>
                  <a:lnTo>
                    <a:pt x="639" y="990"/>
                  </a:lnTo>
                  <a:lnTo>
                    <a:pt x="358" y="990"/>
                  </a:lnTo>
                  <a:close/>
                  <a:moveTo>
                    <a:pt x="884" y="397"/>
                  </a:moveTo>
                  <a:lnTo>
                    <a:pt x="815" y="430"/>
                  </a:lnTo>
                  <a:lnTo>
                    <a:pt x="748" y="469"/>
                  </a:lnTo>
                  <a:lnTo>
                    <a:pt x="686" y="514"/>
                  </a:lnTo>
                  <a:lnTo>
                    <a:pt x="627" y="562"/>
                  </a:lnTo>
                  <a:lnTo>
                    <a:pt x="572" y="616"/>
                  </a:lnTo>
                  <a:lnTo>
                    <a:pt x="522" y="675"/>
                  </a:lnTo>
                  <a:lnTo>
                    <a:pt x="476" y="737"/>
                  </a:lnTo>
                  <a:lnTo>
                    <a:pt x="436" y="803"/>
                  </a:lnTo>
                  <a:lnTo>
                    <a:pt x="683" y="803"/>
                  </a:lnTo>
                  <a:lnTo>
                    <a:pt x="710" y="722"/>
                  </a:lnTo>
                  <a:lnTo>
                    <a:pt x="741" y="648"/>
                  </a:lnTo>
                  <a:lnTo>
                    <a:pt x="775" y="577"/>
                  </a:lnTo>
                  <a:lnTo>
                    <a:pt x="810" y="512"/>
                  </a:lnTo>
                  <a:lnTo>
                    <a:pt x="846" y="452"/>
                  </a:lnTo>
                  <a:lnTo>
                    <a:pt x="884" y="397"/>
                  </a:lnTo>
                  <a:close/>
                  <a:moveTo>
                    <a:pt x="1626" y="395"/>
                  </a:moveTo>
                  <a:lnTo>
                    <a:pt x="1664" y="450"/>
                  </a:lnTo>
                  <a:lnTo>
                    <a:pt x="1700" y="511"/>
                  </a:lnTo>
                  <a:lnTo>
                    <a:pt x="1735" y="577"/>
                  </a:lnTo>
                  <a:lnTo>
                    <a:pt x="1768" y="647"/>
                  </a:lnTo>
                  <a:lnTo>
                    <a:pt x="1799" y="722"/>
                  </a:lnTo>
                  <a:lnTo>
                    <a:pt x="1826" y="802"/>
                  </a:lnTo>
                  <a:lnTo>
                    <a:pt x="2074" y="802"/>
                  </a:lnTo>
                  <a:lnTo>
                    <a:pt x="2033" y="736"/>
                  </a:lnTo>
                  <a:lnTo>
                    <a:pt x="1988" y="674"/>
                  </a:lnTo>
                  <a:lnTo>
                    <a:pt x="1938" y="616"/>
                  </a:lnTo>
                  <a:lnTo>
                    <a:pt x="1883" y="562"/>
                  </a:lnTo>
                  <a:lnTo>
                    <a:pt x="1824" y="514"/>
                  </a:lnTo>
                  <a:lnTo>
                    <a:pt x="1762" y="468"/>
                  </a:lnTo>
                  <a:lnTo>
                    <a:pt x="1695" y="429"/>
                  </a:lnTo>
                  <a:lnTo>
                    <a:pt x="1626" y="395"/>
                  </a:lnTo>
                  <a:close/>
                  <a:moveTo>
                    <a:pt x="1349" y="360"/>
                  </a:moveTo>
                  <a:lnTo>
                    <a:pt x="1349" y="803"/>
                  </a:lnTo>
                  <a:lnTo>
                    <a:pt x="1627" y="803"/>
                  </a:lnTo>
                  <a:lnTo>
                    <a:pt x="1598" y="729"/>
                  </a:lnTo>
                  <a:lnTo>
                    <a:pt x="1565" y="660"/>
                  </a:lnTo>
                  <a:lnTo>
                    <a:pt x="1530" y="597"/>
                  </a:lnTo>
                  <a:lnTo>
                    <a:pt x="1494" y="539"/>
                  </a:lnTo>
                  <a:lnTo>
                    <a:pt x="1457" y="487"/>
                  </a:lnTo>
                  <a:lnTo>
                    <a:pt x="1420" y="440"/>
                  </a:lnTo>
                  <a:lnTo>
                    <a:pt x="1384" y="398"/>
                  </a:lnTo>
                  <a:lnTo>
                    <a:pt x="1349" y="360"/>
                  </a:lnTo>
                  <a:close/>
                  <a:moveTo>
                    <a:pt x="1161" y="359"/>
                  </a:moveTo>
                  <a:lnTo>
                    <a:pt x="1126" y="395"/>
                  </a:lnTo>
                  <a:lnTo>
                    <a:pt x="1089" y="437"/>
                  </a:lnTo>
                  <a:lnTo>
                    <a:pt x="1052" y="485"/>
                  </a:lnTo>
                  <a:lnTo>
                    <a:pt x="1016" y="538"/>
                  </a:lnTo>
                  <a:lnTo>
                    <a:pt x="978" y="596"/>
                  </a:lnTo>
                  <a:lnTo>
                    <a:pt x="944" y="659"/>
                  </a:lnTo>
                  <a:lnTo>
                    <a:pt x="911" y="728"/>
                  </a:lnTo>
                  <a:lnTo>
                    <a:pt x="881" y="802"/>
                  </a:lnTo>
                  <a:lnTo>
                    <a:pt x="1161" y="802"/>
                  </a:lnTo>
                  <a:lnTo>
                    <a:pt x="1161" y="359"/>
                  </a:lnTo>
                  <a:close/>
                  <a:moveTo>
                    <a:pt x="1255" y="0"/>
                  </a:moveTo>
                  <a:lnTo>
                    <a:pt x="1358" y="4"/>
                  </a:lnTo>
                  <a:lnTo>
                    <a:pt x="1458" y="17"/>
                  </a:lnTo>
                  <a:lnTo>
                    <a:pt x="1556" y="36"/>
                  </a:lnTo>
                  <a:lnTo>
                    <a:pt x="1651" y="64"/>
                  </a:lnTo>
                  <a:lnTo>
                    <a:pt x="1743" y="99"/>
                  </a:lnTo>
                  <a:lnTo>
                    <a:pt x="1832" y="141"/>
                  </a:lnTo>
                  <a:lnTo>
                    <a:pt x="1916" y="188"/>
                  </a:lnTo>
                  <a:lnTo>
                    <a:pt x="1996" y="243"/>
                  </a:lnTo>
                  <a:lnTo>
                    <a:pt x="2071" y="302"/>
                  </a:lnTo>
                  <a:lnTo>
                    <a:pt x="2142" y="368"/>
                  </a:lnTo>
                  <a:lnTo>
                    <a:pt x="2208" y="440"/>
                  </a:lnTo>
                  <a:lnTo>
                    <a:pt x="2267" y="515"/>
                  </a:lnTo>
                  <a:lnTo>
                    <a:pt x="2322" y="596"/>
                  </a:lnTo>
                  <a:lnTo>
                    <a:pt x="2369" y="679"/>
                  </a:lnTo>
                  <a:lnTo>
                    <a:pt x="2411" y="768"/>
                  </a:lnTo>
                  <a:lnTo>
                    <a:pt x="2446" y="859"/>
                  </a:lnTo>
                  <a:lnTo>
                    <a:pt x="2473" y="955"/>
                  </a:lnTo>
                  <a:lnTo>
                    <a:pt x="2493" y="1053"/>
                  </a:lnTo>
                  <a:lnTo>
                    <a:pt x="2505" y="1153"/>
                  </a:lnTo>
                  <a:lnTo>
                    <a:pt x="2511" y="1256"/>
                  </a:lnTo>
                  <a:lnTo>
                    <a:pt x="2505" y="1357"/>
                  </a:lnTo>
                  <a:lnTo>
                    <a:pt x="2495" y="1457"/>
                  </a:lnTo>
                  <a:lnTo>
                    <a:pt x="2474" y="1554"/>
                  </a:lnTo>
                  <a:lnTo>
                    <a:pt x="2447" y="1647"/>
                  </a:lnTo>
                  <a:lnTo>
                    <a:pt x="2414" y="1738"/>
                  </a:lnTo>
                  <a:lnTo>
                    <a:pt x="2374" y="1826"/>
                  </a:lnTo>
                  <a:lnTo>
                    <a:pt x="2326" y="1909"/>
                  </a:lnTo>
                  <a:lnTo>
                    <a:pt x="2274" y="1988"/>
                  </a:lnTo>
                  <a:lnTo>
                    <a:pt x="2215" y="2064"/>
                  </a:lnTo>
                  <a:lnTo>
                    <a:pt x="2152" y="2134"/>
                  </a:lnTo>
                  <a:lnTo>
                    <a:pt x="2082" y="2200"/>
                  </a:lnTo>
                  <a:lnTo>
                    <a:pt x="2009" y="2259"/>
                  </a:lnTo>
                  <a:lnTo>
                    <a:pt x="1930" y="2314"/>
                  </a:lnTo>
                  <a:lnTo>
                    <a:pt x="1919" y="2264"/>
                  </a:lnTo>
                  <a:lnTo>
                    <a:pt x="1906" y="2218"/>
                  </a:lnTo>
                  <a:lnTo>
                    <a:pt x="1888" y="2175"/>
                  </a:lnTo>
                  <a:lnTo>
                    <a:pt x="1867" y="2136"/>
                  </a:lnTo>
                  <a:lnTo>
                    <a:pt x="1842" y="2101"/>
                  </a:lnTo>
                  <a:lnTo>
                    <a:pt x="1820" y="2076"/>
                  </a:lnTo>
                  <a:lnTo>
                    <a:pt x="1797" y="2053"/>
                  </a:lnTo>
                  <a:lnTo>
                    <a:pt x="1771" y="2034"/>
                  </a:lnTo>
                  <a:lnTo>
                    <a:pt x="1832" y="1990"/>
                  </a:lnTo>
                  <a:lnTo>
                    <a:pt x="1889" y="1943"/>
                  </a:lnTo>
                  <a:lnTo>
                    <a:pt x="1942" y="1890"/>
                  </a:lnTo>
                  <a:lnTo>
                    <a:pt x="1990" y="1834"/>
                  </a:lnTo>
                  <a:lnTo>
                    <a:pt x="2033" y="1773"/>
                  </a:lnTo>
                  <a:lnTo>
                    <a:pt x="2072" y="1709"/>
                  </a:lnTo>
                  <a:lnTo>
                    <a:pt x="1825" y="1709"/>
                  </a:lnTo>
                  <a:lnTo>
                    <a:pt x="1799" y="1785"/>
                  </a:lnTo>
                  <a:lnTo>
                    <a:pt x="1771" y="1857"/>
                  </a:lnTo>
                  <a:lnTo>
                    <a:pt x="1740" y="1925"/>
                  </a:lnTo>
                  <a:lnTo>
                    <a:pt x="1707" y="1987"/>
                  </a:lnTo>
                  <a:lnTo>
                    <a:pt x="1681" y="1961"/>
                  </a:lnTo>
                  <a:lnTo>
                    <a:pt x="1649" y="1935"/>
                  </a:lnTo>
                  <a:lnTo>
                    <a:pt x="1612" y="1908"/>
                  </a:lnTo>
                  <a:lnTo>
                    <a:pt x="1571" y="1881"/>
                  </a:lnTo>
                  <a:lnTo>
                    <a:pt x="1563" y="1877"/>
                  </a:lnTo>
                  <a:lnTo>
                    <a:pt x="1555" y="1873"/>
                  </a:lnTo>
                  <a:lnTo>
                    <a:pt x="1582" y="1822"/>
                  </a:lnTo>
                  <a:lnTo>
                    <a:pt x="1606" y="1768"/>
                  </a:lnTo>
                  <a:lnTo>
                    <a:pt x="1629" y="1710"/>
                  </a:lnTo>
                  <a:lnTo>
                    <a:pt x="1349" y="1710"/>
                  </a:lnTo>
                  <a:lnTo>
                    <a:pt x="1349" y="1807"/>
                  </a:lnTo>
                  <a:lnTo>
                    <a:pt x="1309" y="1803"/>
                  </a:lnTo>
                  <a:lnTo>
                    <a:pt x="1267" y="1801"/>
                  </a:lnTo>
                  <a:lnTo>
                    <a:pt x="1210" y="1804"/>
                  </a:lnTo>
                  <a:lnTo>
                    <a:pt x="1186" y="1805"/>
                  </a:lnTo>
                  <a:lnTo>
                    <a:pt x="1161" y="1808"/>
                  </a:lnTo>
                  <a:lnTo>
                    <a:pt x="1161" y="1709"/>
                  </a:lnTo>
                  <a:lnTo>
                    <a:pt x="882" y="1709"/>
                  </a:lnTo>
                  <a:lnTo>
                    <a:pt x="907" y="1768"/>
                  </a:lnTo>
                  <a:lnTo>
                    <a:pt x="932" y="1824"/>
                  </a:lnTo>
                  <a:lnTo>
                    <a:pt x="959" y="1877"/>
                  </a:lnTo>
                  <a:lnTo>
                    <a:pt x="907" y="1910"/>
                  </a:lnTo>
                  <a:lnTo>
                    <a:pt x="854" y="1947"/>
                  </a:lnTo>
                  <a:lnTo>
                    <a:pt x="804" y="1988"/>
                  </a:lnTo>
                  <a:lnTo>
                    <a:pt x="771" y="1925"/>
                  </a:lnTo>
                  <a:lnTo>
                    <a:pt x="740" y="1858"/>
                  </a:lnTo>
                  <a:lnTo>
                    <a:pt x="710" y="1785"/>
                  </a:lnTo>
                  <a:lnTo>
                    <a:pt x="685" y="1709"/>
                  </a:lnTo>
                  <a:lnTo>
                    <a:pt x="437" y="1709"/>
                  </a:lnTo>
                  <a:lnTo>
                    <a:pt x="478" y="1774"/>
                  </a:lnTo>
                  <a:lnTo>
                    <a:pt x="523" y="1836"/>
                  </a:lnTo>
                  <a:lnTo>
                    <a:pt x="573" y="1894"/>
                  </a:lnTo>
                  <a:lnTo>
                    <a:pt x="628" y="1948"/>
                  </a:lnTo>
                  <a:lnTo>
                    <a:pt x="687" y="1998"/>
                  </a:lnTo>
                  <a:lnTo>
                    <a:pt x="749" y="2042"/>
                  </a:lnTo>
                  <a:lnTo>
                    <a:pt x="706" y="2093"/>
                  </a:lnTo>
                  <a:lnTo>
                    <a:pt x="669" y="2147"/>
                  </a:lnTo>
                  <a:lnTo>
                    <a:pt x="636" y="2202"/>
                  </a:lnTo>
                  <a:lnTo>
                    <a:pt x="611" y="2260"/>
                  </a:lnTo>
                  <a:lnTo>
                    <a:pt x="592" y="2321"/>
                  </a:lnTo>
                  <a:lnTo>
                    <a:pt x="513" y="2267"/>
                  </a:lnTo>
                  <a:lnTo>
                    <a:pt x="437" y="2206"/>
                  </a:lnTo>
                  <a:lnTo>
                    <a:pt x="366" y="2142"/>
                  </a:lnTo>
                  <a:lnTo>
                    <a:pt x="302" y="2070"/>
                  </a:lnTo>
                  <a:lnTo>
                    <a:pt x="241" y="1995"/>
                  </a:lnTo>
                  <a:lnTo>
                    <a:pt x="187" y="1916"/>
                  </a:lnTo>
                  <a:lnTo>
                    <a:pt x="140" y="1831"/>
                  </a:lnTo>
                  <a:lnTo>
                    <a:pt x="99" y="1744"/>
                  </a:lnTo>
                  <a:lnTo>
                    <a:pt x="64" y="1651"/>
                  </a:lnTo>
                  <a:lnTo>
                    <a:pt x="37" y="1556"/>
                  </a:lnTo>
                  <a:lnTo>
                    <a:pt x="17" y="1458"/>
                  </a:lnTo>
                  <a:lnTo>
                    <a:pt x="4" y="1359"/>
                  </a:lnTo>
                  <a:lnTo>
                    <a:pt x="0" y="1256"/>
                  </a:lnTo>
                  <a:lnTo>
                    <a:pt x="4" y="1153"/>
                  </a:lnTo>
                  <a:lnTo>
                    <a:pt x="17" y="1052"/>
                  </a:lnTo>
                  <a:lnTo>
                    <a:pt x="37" y="955"/>
                  </a:lnTo>
                  <a:lnTo>
                    <a:pt x="64" y="859"/>
                  </a:lnTo>
                  <a:lnTo>
                    <a:pt x="99" y="768"/>
                  </a:lnTo>
                  <a:lnTo>
                    <a:pt x="140" y="679"/>
                  </a:lnTo>
                  <a:lnTo>
                    <a:pt x="189" y="594"/>
                  </a:lnTo>
                  <a:lnTo>
                    <a:pt x="242" y="515"/>
                  </a:lnTo>
                  <a:lnTo>
                    <a:pt x="303" y="438"/>
                  </a:lnTo>
                  <a:lnTo>
                    <a:pt x="367" y="368"/>
                  </a:lnTo>
                  <a:lnTo>
                    <a:pt x="439" y="302"/>
                  </a:lnTo>
                  <a:lnTo>
                    <a:pt x="514" y="243"/>
                  </a:lnTo>
                  <a:lnTo>
                    <a:pt x="595" y="188"/>
                  </a:lnTo>
                  <a:lnTo>
                    <a:pt x="679" y="141"/>
                  </a:lnTo>
                  <a:lnTo>
                    <a:pt x="767" y="99"/>
                  </a:lnTo>
                  <a:lnTo>
                    <a:pt x="858" y="64"/>
                  </a:lnTo>
                  <a:lnTo>
                    <a:pt x="954" y="36"/>
                  </a:lnTo>
                  <a:lnTo>
                    <a:pt x="1052" y="17"/>
                  </a:lnTo>
                  <a:lnTo>
                    <a:pt x="1153" y="4"/>
                  </a:lnTo>
                  <a:lnTo>
                    <a:pt x="1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75"/>
            <p:cNvSpPr>
              <a:spLocks/>
            </p:cNvSpPr>
            <p:nvPr/>
          </p:nvSpPr>
          <p:spPr bwMode="auto">
            <a:xfrm>
              <a:off x="247" y="3862"/>
              <a:ext cx="1478" cy="314"/>
            </a:xfrm>
            <a:custGeom>
              <a:avLst/>
              <a:gdLst>
                <a:gd name="T0" fmla="*/ 2165 w 4433"/>
                <a:gd name="T1" fmla="*/ 446 h 941"/>
                <a:gd name="T2" fmla="*/ 2091 w 4433"/>
                <a:gd name="T3" fmla="*/ 310 h 941"/>
                <a:gd name="T4" fmla="*/ 2087 w 4433"/>
                <a:gd name="T5" fmla="*/ 225 h 941"/>
                <a:gd name="T6" fmla="*/ 2126 w 4433"/>
                <a:gd name="T7" fmla="*/ 179 h 941"/>
                <a:gd name="T8" fmla="*/ 2178 w 4433"/>
                <a:gd name="T9" fmla="*/ 161 h 941"/>
                <a:gd name="T10" fmla="*/ 2216 w 4433"/>
                <a:gd name="T11" fmla="*/ 158 h 941"/>
                <a:gd name="T12" fmla="*/ 2247 w 4433"/>
                <a:gd name="T13" fmla="*/ 159 h 941"/>
                <a:gd name="T14" fmla="*/ 2298 w 4433"/>
                <a:gd name="T15" fmla="*/ 173 h 941"/>
                <a:gd name="T16" fmla="*/ 2342 w 4433"/>
                <a:gd name="T17" fmla="*/ 210 h 941"/>
                <a:gd name="T18" fmla="*/ 2352 w 4433"/>
                <a:gd name="T19" fmla="*/ 284 h 941"/>
                <a:gd name="T20" fmla="*/ 2298 w 4433"/>
                <a:gd name="T21" fmla="*/ 407 h 941"/>
                <a:gd name="T22" fmla="*/ 2576 w 4433"/>
                <a:gd name="T23" fmla="*/ 0 h 941"/>
                <a:gd name="T24" fmla="*/ 2623 w 4433"/>
                <a:gd name="T25" fmla="*/ 29 h 941"/>
                <a:gd name="T26" fmla="*/ 2760 w 4433"/>
                <a:gd name="T27" fmla="*/ 101 h 941"/>
                <a:gd name="T28" fmla="*/ 2973 w 4433"/>
                <a:gd name="T29" fmla="*/ 193 h 941"/>
                <a:gd name="T30" fmla="*/ 3126 w 4433"/>
                <a:gd name="T31" fmla="*/ 235 h 941"/>
                <a:gd name="T32" fmla="*/ 3240 w 4433"/>
                <a:gd name="T33" fmla="*/ 175 h 941"/>
                <a:gd name="T34" fmla="*/ 3281 w 4433"/>
                <a:gd name="T35" fmla="*/ 151 h 941"/>
                <a:gd name="T36" fmla="*/ 3512 w 4433"/>
                <a:gd name="T37" fmla="*/ 489 h 941"/>
                <a:gd name="T38" fmla="*/ 3468 w 4433"/>
                <a:gd name="T39" fmla="*/ 379 h 941"/>
                <a:gd name="T40" fmla="*/ 3484 w 4433"/>
                <a:gd name="T41" fmla="*/ 317 h 941"/>
                <a:gd name="T42" fmla="*/ 3531 w 4433"/>
                <a:gd name="T43" fmla="*/ 290 h 941"/>
                <a:gd name="T44" fmla="*/ 3574 w 4433"/>
                <a:gd name="T45" fmla="*/ 283 h 941"/>
                <a:gd name="T46" fmla="*/ 3598 w 4433"/>
                <a:gd name="T47" fmla="*/ 283 h 941"/>
                <a:gd name="T48" fmla="*/ 3645 w 4433"/>
                <a:gd name="T49" fmla="*/ 294 h 941"/>
                <a:gd name="T50" fmla="*/ 3687 w 4433"/>
                <a:gd name="T51" fmla="*/ 329 h 941"/>
                <a:gd name="T52" fmla="*/ 3692 w 4433"/>
                <a:gd name="T53" fmla="*/ 401 h 941"/>
                <a:gd name="T54" fmla="*/ 3628 w 4433"/>
                <a:gd name="T55" fmla="*/ 525 h 941"/>
                <a:gd name="T56" fmla="*/ 3884 w 4433"/>
                <a:gd name="T57" fmla="*/ 152 h 941"/>
                <a:gd name="T58" fmla="*/ 3956 w 4433"/>
                <a:gd name="T59" fmla="*/ 193 h 941"/>
                <a:gd name="T60" fmla="*/ 4110 w 4433"/>
                <a:gd name="T61" fmla="*/ 268 h 941"/>
                <a:gd name="T62" fmla="*/ 4300 w 4433"/>
                <a:gd name="T63" fmla="*/ 354 h 941"/>
                <a:gd name="T64" fmla="*/ 4398 w 4433"/>
                <a:gd name="T65" fmla="*/ 482 h 941"/>
                <a:gd name="T66" fmla="*/ 4429 w 4433"/>
                <a:gd name="T67" fmla="*/ 676 h 941"/>
                <a:gd name="T68" fmla="*/ 4433 w 4433"/>
                <a:gd name="T69" fmla="*/ 941 h 941"/>
                <a:gd name="T70" fmla="*/ 3 w 4433"/>
                <a:gd name="T71" fmla="*/ 735 h 941"/>
                <a:gd name="T72" fmla="*/ 26 w 4433"/>
                <a:gd name="T73" fmla="*/ 525 h 941"/>
                <a:gd name="T74" fmla="*/ 104 w 4433"/>
                <a:gd name="T75" fmla="*/ 381 h 941"/>
                <a:gd name="T76" fmla="*/ 276 w 4433"/>
                <a:gd name="T77" fmla="*/ 291 h 941"/>
                <a:gd name="T78" fmla="*/ 449 w 4433"/>
                <a:gd name="T79" fmla="*/ 210 h 941"/>
                <a:gd name="T80" fmla="*/ 542 w 4433"/>
                <a:gd name="T81" fmla="*/ 158 h 941"/>
                <a:gd name="T82" fmla="*/ 737 w 4433"/>
                <a:gd name="T83" fmla="*/ 730 h 941"/>
                <a:gd name="T84" fmla="*/ 753 w 4433"/>
                <a:gd name="T85" fmla="*/ 427 h 941"/>
                <a:gd name="T86" fmla="*/ 744 w 4433"/>
                <a:gd name="T87" fmla="*/ 344 h 941"/>
                <a:gd name="T88" fmla="*/ 778 w 4433"/>
                <a:gd name="T89" fmla="*/ 301 h 941"/>
                <a:gd name="T90" fmla="*/ 827 w 4433"/>
                <a:gd name="T91" fmla="*/ 284 h 941"/>
                <a:gd name="T92" fmla="*/ 856 w 4433"/>
                <a:gd name="T93" fmla="*/ 283 h 941"/>
                <a:gd name="T94" fmla="*/ 894 w 4433"/>
                <a:gd name="T95" fmla="*/ 287 h 941"/>
                <a:gd name="T96" fmla="*/ 943 w 4433"/>
                <a:gd name="T97" fmla="*/ 307 h 941"/>
                <a:gd name="T98" fmla="*/ 969 w 4433"/>
                <a:gd name="T99" fmla="*/ 360 h 941"/>
                <a:gd name="T100" fmla="*/ 944 w 4433"/>
                <a:gd name="T101" fmla="*/ 457 h 941"/>
                <a:gd name="T102" fmla="*/ 994 w 4433"/>
                <a:gd name="T103" fmla="*/ 661 h 941"/>
                <a:gd name="T104" fmla="*/ 1178 w 4433"/>
                <a:gd name="T105" fmla="*/ 165 h 941"/>
                <a:gd name="T106" fmla="*/ 1275 w 4433"/>
                <a:gd name="T107" fmla="*/ 218 h 941"/>
                <a:gd name="T108" fmla="*/ 1420 w 4433"/>
                <a:gd name="T109" fmla="*/ 210 h 941"/>
                <a:gd name="T110" fmla="*/ 1630 w 4433"/>
                <a:gd name="T111" fmla="*/ 123 h 941"/>
                <a:gd name="T112" fmla="*/ 1786 w 4433"/>
                <a:gd name="T113" fmla="*/ 44 h 941"/>
                <a:gd name="T114" fmla="*/ 1857 w 4433"/>
                <a:gd name="T115" fmla="*/ 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3" h="941">
                  <a:moveTo>
                    <a:pt x="1861" y="0"/>
                  </a:moveTo>
                  <a:lnTo>
                    <a:pt x="2052" y="607"/>
                  </a:lnTo>
                  <a:lnTo>
                    <a:pt x="2079" y="689"/>
                  </a:lnTo>
                  <a:lnTo>
                    <a:pt x="2165" y="446"/>
                  </a:lnTo>
                  <a:lnTo>
                    <a:pt x="2138" y="407"/>
                  </a:lnTo>
                  <a:lnTo>
                    <a:pt x="2116" y="370"/>
                  </a:lnTo>
                  <a:lnTo>
                    <a:pt x="2102" y="340"/>
                  </a:lnTo>
                  <a:lnTo>
                    <a:pt x="2091" y="310"/>
                  </a:lnTo>
                  <a:lnTo>
                    <a:pt x="2084" y="284"/>
                  </a:lnTo>
                  <a:lnTo>
                    <a:pt x="2081" y="263"/>
                  </a:lnTo>
                  <a:lnTo>
                    <a:pt x="2083" y="243"/>
                  </a:lnTo>
                  <a:lnTo>
                    <a:pt x="2087" y="225"/>
                  </a:lnTo>
                  <a:lnTo>
                    <a:pt x="2093" y="210"/>
                  </a:lnTo>
                  <a:lnTo>
                    <a:pt x="2103" y="198"/>
                  </a:lnTo>
                  <a:lnTo>
                    <a:pt x="2114" y="187"/>
                  </a:lnTo>
                  <a:lnTo>
                    <a:pt x="2126" y="179"/>
                  </a:lnTo>
                  <a:lnTo>
                    <a:pt x="2138" y="173"/>
                  </a:lnTo>
                  <a:lnTo>
                    <a:pt x="2151" y="167"/>
                  </a:lnTo>
                  <a:lnTo>
                    <a:pt x="2165" y="163"/>
                  </a:lnTo>
                  <a:lnTo>
                    <a:pt x="2178" y="161"/>
                  </a:lnTo>
                  <a:lnTo>
                    <a:pt x="2190" y="159"/>
                  </a:lnTo>
                  <a:lnTo>
                    <a:pt x="2201" y="158"/>
                  </a:lnTo>
                  <a:lnTo>
                    <a:pt x="2209" y="158"/>
                  </a:lnTo>
                  <a:lnTo>
                    <a:pt x="2216" y="158"/>
                  </a:lnTo>
                  <a:lnTo>
                    <a:pt x="2220" y="158"/>
                  </a:lnTo>
                  <a:lnTo>
                    <a:pt x="2227" y="158"/>
                  </a:lnTo>
                  <a:lnTo>
                    <a:pt x="2236" y="158"/>
                  </a:lnTo>
                  <a:lnTo>
                    <a:pt x="2247" y="159"/>
                  </a:lnTo>
                  <a:lnTo>
                    <a:pt x="2259" y="161"/>
                  </a:lnTo>
                  <a:lnTo>
                    <a:pt x="2271" y="163"/>
                  </a:lnTo>
                  <a:lnTo>
                    <a:pt x="2284" y="167"/>
                  </a:lnTo>
                  <a:lnTo>
                    <a:pt x="2298" y="173"/>
                  </a:lnTo>
                  <a:lnTo>
                    <a:pt x="2311" y="179"/>
                  </a:lnTo>
                  <a:lnTo>
                    <a:pt x="2323" y="187"/>
                  </a:lnTo>
                  <a:lnTo>
                    <a:pt x="2334" y="198"/>
                  </a:lnTo>
                  <a:lnTo>
                    <a:pt x="2342" y="210"/>
                  </a:lnTo>
                  <a:lnTo>
                    <a:pt x="2349" y="225"/>
                  </a:lnTo>
                  <a:lnTo>
                    <a:pt x="2354" y="243"/>
                  </a:lnTo>
                  <a:lnTo>
                    <a:pt x="2354" y="263"/>
                  </a:lnTo>
                  <a:lnTo>
                    <a:pt x="2352" y="284"/>
                  </a:lnTo>
                  <a:lnTo>
                    <a:pt x="2346" y="310"/>
                  </a:lnTo>
                  <a:lnTo>
                    <a:pt x="2335" y="340"/>
                  </a:lnTo>
                  <a:lnTo>
                    <a:pt x="2319" y="370"/>
                  </a:lnTo>
                  <a:lnTo>
                    <a:pt x="2298" y="407"/>
                  </a:lnTo>
                  <a:lnTo>
                    <a:pt x="2272" y="446"/>
                  </a:lnTo>
                  <a:lnTo>
                    <a:pt x="2357" y="689"/>
                  </a:lnTo>
                  <a:lnTo>
                    <a:pt x="2384" y="607"/>
                  </a:lnTo>
                  <a:lnTo>
                    <a:pt x="2576" y="0"/>
                  </a:lnTo>
                  <a:lnTo>
                    <a:pt x="2579" y="3"/>
                  </a:lnTo>
                  <a:lnTo>
                    <a:pt x="2588" y="9"/>
                  </a:lnTo>
                  <a:lnTo>
                    <a:pt x="2603" y="18"/>
                  </a:lnTo>
                  <a:lnTo>
                    <a:pt x="2623" y="29"/>
                  </a:lnTo>
                  <a:lnTo>
                    <a:pt x="2650" y="44"/>
                  </a:lnTo>
                  <a:lnTo>
                    <a:pt x="2681" y="61"/>
                  </a:lnTo>
                  <a:lnTo>
                    <a:pt x="2719" y="80"/>
                  </a:lnTo>
                  <a:lnTo>
                    <a:pt x="2760" y="101"/>
                  </a:lnTo>
                  <a:lnTo>
                    <a:pt x="2806" y="123"/>
                  </a:lnTo>
                  <a:lnTo>
                    <a:pt x="2857" y="146"/>
                  </a:lnTo>
                  <a:lnTo>
                    <a:pt x="2914" y="169"/>
                  </a:lnTo>
                  <a:lnTo>
                    <a:pt x="2973" y="193"/>
                  </a:lnTo>
                  <a:lnTo>
                    <a:pt x="3016" y="212"/>
                  </a:lnTo>
                  <a:lnTo>
                    <a:pt x="3053" y="232"/>
                  </a:lnTo>
                  <a:lnTo>
                    <a:pt x="3087" y="253"/>
                  </a:lnTo>
                  <a:lnTo>
                    <a:pt x="3126" y="235"/>
                  </a:lnTo>
                  <a:lnTo>
                    <a:pt x="3161" y="217"/>
                  </a:lnTo>
                  <a:lnTo>
                    <a:pt x="3192" y="202"/>
                  </a:lnTo>
                  <a:lnTo>
                    <a:pt x="3219" y="187"/>
                  </a:lnTo>
                  <a:lnTo>
                    <a:pt x="3240" y="175"/>
                  </a:lnTo>
                  <a:lnTo>
                    <a:pt x="3258" y="165"/>
                  </a:lnTo>
                  <a:lnTo>
                    <a:pt x="3271" y="158"/>
                  </a:lnTo>
                  <a:lnTo>
                    <a:pt x="3278" y="152"/>
                  </a:lnTo>
                  <a:lnTo>
                    <a:pt x="3281" y="151"/>
                  </a:lnTo>
                  <a:lnTo>
                    <a:pt x="3442" y="661"/>
                  </a:lnTo>
                  <a:lnTo>
                    <a:pt x="3464" y="730"/>
                  </a:lnTo>
                  <a:lnTo>
                    <a:pt x="3536" y="525"/>
                  </a:lnTo>
                  <a:lnTo>
                    <a:pt x="3512" y="489"/>
                  </a:lnTo>
                  <a:lnTo>
                    <a:pt x="3493" y="457"/>
                  </a:lnTo>
                  <a:lnTo>
                    <a:pt x="3480" y="427"/>
                  </a:lnTo>
                  <a:lnTo>
                    <a:pt x="3472" y="401"/>
                  </a:lnTo>
                  <a:lnTo>
                    <a:pt x="3468" y="379"/>
                  </a:lnTo>
                  <a:lnTo>
                    <a:pt x="3466" y="360"/>
                  </a:lnTo>
                  <a:lnTo>
                    <a:pt x="3470" y="344"/>
                  </a:lnTo>
                  <a:lnTo>
                    <a:pt x="3476" y="329"/>
                  </a:lnTo>
                  <a:lnTo>
                    <a:pt x="3484" y="317"/>
                  </a:lnTo>
                  <a:lnTo>
                    <a:pt x="3494" y="307"/>
                  </a:lnTo>
                  <a:lnTo>
                    <a:pt x="3505" y="301"/>
                  </a:lnTo>
                  <a:lnTo>
                    <a:pt x="3517" y="294"/>
                  </a:lnTo>
                  <a:lnTo>
                    <a:pt x="3531" y="290"/>
                  </a:lnTo>
                  <a:lnTo>
                    <a:pt x="3543" y="287"/>
                  </a:lnTo>
                  <a:lnTo>
                    <a:pt x="3554" y="284"/>
                  </a:lnTo>
                  <a:lnTo>
                    <a:pt x="3564" y="283"/>
                  </a:lnTo>
                  <a:lnTo>
                    <a:pt x="3574" y="283"/>
                  </a:lnTo>
                  <a:lnTo>
                    <a:pt x="3579" y="283"/>
                  </a:lnTo>
                  <a:lnTo>
                    <a:pt x="3583" y="283"/>
                  </a:lnTo>
                  <a:lnTo>
                    <a:pt x="3590" y="283"/>
                  </a:lnTo>
                  <a:lnTo>
                    <a:pt x="3598" y="283"/>
                  </a:lnTo>
                  <a:lnTo>
                    <a:pt x="3609" y="284"/>
                  </a:lnTo>
                  <a:lnTo>
                    <a:pt x="3621" y="287"/>
                  </a:lnTo>
                  <a:lnTo>
                    <a:pt x="3633" y="290"/>
                  </a:lnTo>
                  <a:lnTo>
                    <a:pt x="3645" y="294"/>
                  </a:lnTo>
                  <a:lnTo>
                    <a:pt x="3657" y="301"/>
                  </a:lnTo>
                  <a:lnTo>
                    <a:pt x="3669" y="307"/>
                  </a:lnTo>
                  <a:lnTo>
                    <a:pt x="3679" y="317"/>
                  </a:lnTo>
                  <a:lnTo>
                    <a:pt x="3687" y="329"/>
                  </a:lnTo>
                  <a:lnTo>
                    <a:pt x="3693" y="344"/>
                  </a:lnTo>
                  <a:lnTo>
                    <a:pt x="3696" y="360"/>
                  </a:lnTo>
                  <a:lnTo>
                    <a:pt x="3696" y="379"/>
                  </a:lnTo>
                  <a:lnTo>
                    <a:pt x="3692" y="401"/>
                  </a:lnTo>
                  <a:lnTo>
                    <a:pt x="3684" y="427"/>
                  </a:lnTo>
                  <a:lnTo>
                    <a:pt x="3671" y="457"/>
                  </a:lnTo>
                  <a:lnTo>
                    <a:pt x="3652" y="489"/>
                  </a:lnTo>
                  <a:lnTo>
                    <a:pt x="3628" y="525"/>
                  </a:lnTo>
                  <a:lnTo>
                    <a:pt x="3699" y="730"/>
                  </a:lnTo>
                  <a:lnTo>
                    <a:pt x="3720" y="661"/>
                  </a:lnTo>
                  <a:lnTo>
                    <a:pt x="3882" y="151"/>
                  </a:lnTo>
                  <a:lnTo>
                    <a:pt x="3884" y="152"/>
                  </a:lnTo>
                  <a:lnTo>
                    <a:pt x="3894" y="158"/>
                  </a:lnTo>
                  <a:lnTo>
                    <a:pt x="3909" y="167"/>
                  </a:lnTo>
                  <a:lnTo>
                    <a:pt x="3929" y="179"/>
                  </a:lnTo>
                  <a:lnTo>
                    <a:pt x="3956" y="193"/>
                  </a:lnTo>
                  <a:lnTo>
                    <a:pt x="3987" y="210"/>
                  </a:lnTo>
                  <a:lnTo>
                    <a:pt x="4023" y="228"/>
                  </a:lnTo>
                  <a:lnTo>
                    <a:pt x="4065" y="248"/>
                  </a:lnTo>
                  <a:lnTo>
                    <a:pt x="4110" y="268"/>
                  </a:lnTo>
                  <a:lnTo>
                    <a:pt x="4161" y="290"/>
                  </a:lnTo>
                  <a:lnTo>
                    <a:pt x="4215" y="313"/>
                  </a:lnTo>
                  <a:lnTo>
                    <a:pt x="4261" y="331"/>
                  </a:lnTo>
                  <a:lnTo>
                    <a:pt x="4300" y="354"/>
                  </a:lnTo>
                  <a:lnTo>
                    <a:pt x="4332" y="381"/>
                  </a:lnTo>
                  <a:lnTo>
                    <a:pt x="4359" y="411"/>
                  </a:lnTo>
                  <a:lnTo>
                    <a:pt x="4381" y="444"/>
                  </a:lnTo>
                  <a:lnTo>
                    <a:pt x="4398" y="482"/>
                  </a:lnTo>
                  <a:lnTo>
                    <a:pt x="4410" y="525"/>
                  </a:lnTo>
                  <a:lnTo>
                    <a:pt x="4420" y="571"/>
                  </a:lnTo>
                  <a:lnTo>
                    <a:pt x="4425" y="621"/>
                  </a:lnTo>
                  <a:lnTo>
                    <a:pt x="4429" y="676"/>
                  </a:lnTo>
                  <a:lnTo>
                    <a:pt x="4432" y="735"/>
                  </a:lnTo>
                  <a:lnTo>
                    <a:pt x="4432" y="798"/>
                  </a:lnTo>
                  <a:lnTo>
                    <a:pt x="4433" y="867"/>
                  </a:lnTo>
                  <a:lnTo>
                    <a:pt x="4433" y="941"/>
                  </a:lnTo>
                  <a:lnTo>
                    <a:pt x="0" y="941"/>
                  </a:lnTo>
                  <a:lnTo>
                    <a:pt x="1" y="867"/>
                  </a:lnTo>
                  <a:lnTo>
                    <a:pt x="1" y="798"/>
                  </a:lnTo>
                  <a:lnTo>
                    <a:pt x="3" y="735"/>
                  </a:lnTo>
                  <a:lnTo>
                    <a:pt x="5" y="676"/>
                  </a:lnTo>
                  <a:lnTo>
                    <a:pt x="9" y="621"/>
                  </a:lnTo>
                  <a:lnTo>
                    <a:pt x="16" y="571"/>
                  </a:lnTo>
                  <a:lnTo>
                    <a:pt x="26" y="525"/>
                  </a:lnTo>
                  <a:lnTo>
                    <a:pt x="39" y="482"/>
                  </a:lnTo>
                  <a:lnTo>
                    <a:pt x="55" y="444"/>
                  </a:lnTo>
                  <a:lnTo>
                    <a:pt x="77" y="411"/>
                  </a:lnTo>
                  <a:lnTo>
                    <a:pt x="104" y="381"/>
                  </a:lnTo>
                  <a:lnTo>
                    <a:pt x="136" y="354"/>
                  </a:lnTo>
                  <a:lnTo>
                    <a:pt x="175" y="331"/>
                  </a:lnTo>
                  <a:lnTo>
                    <a:pt x="221" y="313"/>
                  </a:lnTo>
                  <a:lnTo>
                    <a:pt x="276" y="291"/>
                  </a:lnTo>
                  <a:lnTo>
                    <a:pt x="325" y="270"/>
                  </a:lnTo>
                  <a:lnTo>
                    <a:pt x="371" y="248"/>
                  </a:lnTo>
                  <a:lnTo>
                    <a:pt x="413" y="229"/>
                  </a:lnTo>
                  <a:lnTo>
                    <a:pt x="449" y="210"/>
                  </a:lnTo>
                  <a:lnTo>
                    <a:pt x="480" y="194"/>
                  </a:lnTo>
                  <a:lnTo>
                    <a:pt x="507" y="179"/>
                  </a:lnTo>
                  <a:lnTo>
                    <a:pt x="527" y="167"/>
                  </a:lnTo>
                  <a:lnTo>
                    <a:pt x="542" y="158"/>
                  </a:lnTo>
                  <a:lnTo>
                    <a:pt x="551" y="152"/>
                  </a:lnTo>
                  <a:lnTo>
                    <a:pt x="554" y="151"/>
                  </a:lnTo>
                  <a:lnTo>
                    <a:pt x="715" y="661"/>
                  </a:lnTo>
                  <a:lnTo>
                    <a:pt x="737" y="730"/>
                  </a:lnTo>
                  <a:lnTo>
                    <a:pt x="809" y="525"/>
                  </a:lnTo>
                  <a:lnTo>
                    <a:pt x="785" y="489"/>
                  </a:lnTo>
                  <a:lnTo>
                    <a:pt x="766" y="457"/>
                  </a:lnTo>
                  <a:lnTo>
                    <a:pt x="753" y="427"/>
                  </a:lnTo>
                  <a:lnTo>
                    <a:pt x="745" y="401"/>
                  </a:lnTo>
                  <a:lnTo>
                    <a:pt x="741" y="379"/>
                  </a:lnTo>
                  <a:lnTo>
                    <a:pt x="740" y="360"/>
                  </a:lnTo>
                  <a:lnTo>
                    <a:pt x="744" y="344"/>
                  </a:lnTo>
                  <a:lnTo>
                    <a:pt x="749" y="329"/>
                  </a:lnTo>
                  <a:lnTo>
                    <a:pt x="757" y="317"/>
                  </a:lnTo>
                  <a:lnTo>
                    <a:pt x="768" y="307"/>
                  </a:lnTo>
                  <a:lnTo>
                    <a:pt x="778" y="301"/>
                  </a:lnTo>
                  <a:lnTo>
                    <a:pt x="791" y="294"/>
                  </a:lnTo>
                  <a:lnTo>
                    <a:pt x="804" y="290"/>
                  </a:lnTo>
                  <a:lnTo>
                    <a:pt x="816" y="287"/>
                  </a:lnTo>
                  <a:lnTo>
                    <a:pt x="827" y="284"/>
                  </a:lnTo>
                  <a:lnTo>
                    <a:pt x="838" y="283"/>
                  </a:lnTo>
                  <a:lnTo>
                    <a:pt x="846" y="283"/>
                  </a:lnTo>
                  <a:lnTo>
                    <a:pt x="852" y="283"/>
                  </a:lnTo>
                  <a:lnTo>
                    <a:pt x="856" y="283"/>
                  </a:lnTo>
                  <a:lnTo>
                    <a:pt x="863" y="283"/>
                  </a:lnTo>
                  <a:lnTo>
                    <a:pt x="871" y="283"/>
                  </a:lnTo>
                  <a:lnTo>
                    <a:pt x="882" y="284"/>
                  </a:lnTo>
                  <a:lnTo>
                    <a:pt x="894" y="287"/>
                  </a:lnTo>
                  <a:lnTo>
                    <a:pt x="906" y="290"/>
                  </a:lnTo>
                  <a:lnTo>
                    <a:pt x="918" y="294"/>
                  </a:lnTo>
                  <a:lnTo>
                    <a:pt x="930" y="301"/>
                  </a:lnTo>
                  <a:lnTo>
                    <a:pt x="943" y="307"/>
                  </a:lnTo>
                  <a:lnTo>
                    <a:pt x="952" y="317"/>
                  </a:lnTo>
                  <a:lnTo>
                    <a:pt x="960" y="329"/>
                  </a:lnTo>
                  <a:lnTo>
                    <a:pt x="967" y="344"/>
                  </a:lnTo>
                  <a:lnTo>
                    <a:pt x="969" y="360"/>
                  </a:lnTo>
                  <a:lnTo>
                    <a:pt x="969" y="379"/>
                  </a:lnTo>
                  <a:lnTo>
                    <a:pt x="965" y="401"/>
                  </a:lnTo>
                  <a:lnTo>
                    <a:pt x="956" y="427"/>
                  </a:lnTo>
                  <a:lnTo>
                    <a:pt x="944" y="457"/>
                  </a:lnTo>
                  <a:lnTo>
                    <a:pt x="925" y="489"/>
                  </a:lnTo>
                  <a:lnTo>
                    <a:pt x="900" y="525"/>
                  </a:lnTo>
                  <a:lnTo>
                    <a:pt x="972" y="730"/>
                  </a:lnTo>
                  <a:lnTo>
                    <a:pt x="994" y="661"/>
                  </a:lnTo>
                  <a:lnTo>
                    <a:pt x="1155" y="151"/>
                  </a:lnTo>
                  <a:lnTo>
                    <a:pt x="1158" y="152"/>
                  </a:lnTo>
                  <a:lnTo>
                    <a:pt x="1166" y="158"/>
                  </a:lnTo>
                  <a:lnTo>
                    <a:pt x="1178" y="165"/>
                  </a:lnTo>
                  <a:lnTo>
                    <a:pt x="1195" y="175"/>
                  </a:lnTo>
                  <a:lnTo>
                    <a:pt x="1217" y="187"/>
                  </a:lnTo>
                  <a:lnTo>
                    <a:pt x="1244" y="202"/>
                  </a:lnTo>
                  <a:lnTo>
                    <a:pt x="1275" y="218"/>
                  </a:lnTo>
                  <a:lnTo>
                    <a:pt x="1310" y="236"/>
                  </a:lnTo>
                  <a:lnTo>
                    <a:pt x="1349" y="253"/>
                  </a:lnTo>
                  <a:lnTo>
                    <a:pt x="1382" y="231"/>
                  </a:lnTo>
                  <a:lnTo>
                    <a:pt x="1420" y="210"/>
                  </a:lnTo>
                  <a:lnTo>
                    <a:pt x="1463" y="193"/>
                  </a:lnTo>
                  <a:lnTo>
                    <a:pt x="1522" y="169"/>
                  </a:lnTo>
                  <a:lnTo>
                    <a:pt x="1578" y="146"/>
                  </a:lnTo>
                  <a:lnTo>
                    <a:pt x="1630" y="123"/>
                  </a:lnTo>
                  <a:lnTo>
                    <a:pt x="1677" y="101"/>
                  </a:lnTo>
                  <a:lnTo>
                    <a:pt x="1718" y="80"/>
                  </a:lnTo>
                  <a:lnTo>
                    <a:pt x="1755" y="61"/>
                  </a:lnTo>
                  <a:lnTo>
                    <a:pt x="1786" y="44"/>
                  </a:lnTo>
                  <a:lnTo>
                    <a:pt x="1812" y="29"/>
                  </a:lnTo>
                  <a:lnTo>
                    <a:pt x="1833" y="18"/>
                  </a:lnTo>
                  <a:lnTo>
                    <a:pt x="1849" y="9"/>
                  </a:lnTo>
                  <a:lnTo>
                    <a:pt x="1857" y="3"/>
                  </a:lnTo>
                  <a:lnTo>
                    <a:pt x="18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76"/>
            <p:cNvSpPr>
              <a:spLocks/>
            </p:cNvSpPr>
            <p:nvPr/>
          </p:nvSpPr>
          <p:spPr bwMode="auto">
            <a:xfrm>
              <a:off x="1291" y="3519"/>
              <a:ext cx="300" cy="400"/>
            </a:xfrm>
            <a:custGeom>
              <a:avLst/>
              <a:gdLst>
                <a:gd name="T0" fmla="*/ 510 w 900"/>
                <a:gd name="T1" fmla="*/ 4 h 1198"/>
                <a:gd name="T2" fmla="*/ 581 w 900"/>
                <a:gd name="T3" fmla="*/ 20 h 1198"/>
                <a:gd name="T4" fmla="*/ 640 w 900"/>
                <a:gd name="T5" fmla="*/ 47 h 1198"/>
                <a:gd name="T6" fmla="*/ 694 w 900"/>
                <a:gd name="T7" fmla="*/ 86 h 1198"/>
                <a:gd name="T8" fmla="*/ 728 w 900"/>
                <a:gd name="T9" fmla="*/ 121 h 1198"/>
                <a:gd name="T10" fmla="*/ 744 w 900"/>
                <a:gd name="T11" fmla="*/ 143 h 1198"/>
                <a:gd name="T12" fmla="*/ 747 w 900"/>
                <a:gd name="T13" fmla="*/ 147 h 1198"/>
                <a:gd name="T14" fmla="*/ 757 w 900"/>
                <a:gd name="T15" fmla="*/ 148 h 1198"/>
                <a:gd name="T16" fmla="*/ 778 w 900"/>
                <a:gd name="T17" fmla="*/ 156 h 1198"/>
                <a:gd name="T18" fmla="*/ 800 w 900"/>
                <a:gd name="T19" fmla="*/ 171 h 1198"/>
                <a:gd name="T20" fmla="*/ 826 w 900"/>
                <a:gd name="T21" fmla="*/ 197 h 1198"/>
                <a:gd name="T22" fmla="*/ 849 w 900"/>
                <a:gd name="T23" fmla="*/ 236 h 1198"/>
                <a:gd name="T24" fmla="*/ 865 w 900"/>
                <a:gd name="T25" fmla="*/ 291 h 1198"/>
                <a:gd name="T26" fmla="*/ 874 w 900"/>
                <a:gd name="T27" fmla="*/ 363 h 1198"/>
                <a:gd name="T28" fmla="*/ 869 w 900"/>
                <a:gd name="T29" fmla="*/ 459 h 1198"/>
                <a:gd name="T30" fmla="*/ 856 w 900"/>
                <a:gd name="T31" fmla="*/ 542 h 1198"/>
                <a:gd name="T32" fmla="*/ 856 w 900"/>
                <a:gd name="T33" fmla="*/ 571 h 1198"/>
                <a:gd name="T34" fmla="*/ 874 w 900"/>
                <a:gd name="T35" fmla="*/ 576 h 1198"/>
                <a:gd name="T36" fmla="*/ 889 w 900"/>
                <a:gd name="T37" fmla="*/ 591 h 1198"/>
                <a:gd name="T38" fmla="*/ 899 w 900"/>
                <a:gd name="T39" fmla="*/ 618 h 1198"/>
                <a:gd name="T40" fmla="*/ 897 w 900"/>
                <a:gd name="T41" fmla="*/ 662 h 1198"/>
                <a:gd name="T42" fmla="*/ 884 w 900"/>
                <a:gd name="T43" fmla="*/ 727 h 1198"/>
                <a:gd name="T44" fmla="*/ 860 w 900"/>
                <a:gd name="T45" fmla="*/ 795 h 1198"/>
                <a:gd name="T46" fmla="*/ 838 w 900"/>
                <a:gd name="T47" fmla="*/ 836 h 1198"/>
                <a:gd name="T48" fmla="*/ 818 w 900"/>
                <a:gd name="T49" fmla="*/ 855 h 1198"/>
                <a:gd name="T50" fmla="*/ 802 w 900"/>
                <a:gd name="T51" fmla="*/ 894 h 1198"/>
                <a:gd name="T52" fmla="*/ 772 w 900"/>
                <a:gd name="T53" fmla="*/ 969 h 1198"/>
                <a:gd name="T54" fmla="*/ 727 w 900"/>
                <a:gd name="T55" fmla="*/ 1044 h 1198"/>
                <a:gd name="T56" fmla="*/ 665 w 900"/>
                <a:gd name="T57" fmla="*/ 1110 h 1198"/>
                <a:gd name="T58" fmla="*/ 589 w 900"/>
                <a:gd name="T59" fmla="*/ 1163 h 1198"/>
                <a:gd name="T60" fmla="*/ 498 w 900"/>
                <a:gd name="T61" fmla="*/ 1194 h 1198"/>
                <a:gd name="T62" fmla="*/ 401 w 900"/>
                <a:gd name="T63" fmla="*/ 1194 h 1198"/>
                <a:gd name="T64" fmla="*/ 310 w 900"/>
                <a:gd name="T65" fmla="*/ 1163 h 1198"/>
                <a:gd name="T66" fmla="*/ 233 w 900"/>
                <a:gd name="T67" fmla="*/ 1112 h 1198"/>
                <a:gd name="T68" fmla="*/ 173 w 900"/>
                <a:gd name="T69" fmla="*/ 1044 h 1198"/>
                <a:gd name="T70" fmla="*/ 127 w 900"/>
                <a:gd name="T71" fmla="*/ 970 h 1198"/>
                <a:gd name="T72" fmla="*/ 99 w 900"/>
                <a:gd name="T73" fmla="*/ 894 h 1198"/>
                <a:gd name="T74" fmla="*/ 82 w 900"/>
                <a:gd name="T75" fmla="*/ 855 h 1198"/>
                <a:gd name="T76" fmla="*/ 62 w 900"/>
                <a:gd name="T77" fmla="*/ 837 h 1198"/>
                <a:gd name="T78" fmla="*/ 39 w 900"/>
                <a:gd name="T79" fmla="*/ 797 h 1198"/>
                <a:gd name="T80" fmla="*/ 17 w 900"/>
                <a:gd name="T81" fmla="*/ 727 h 1198"/>
                <a:gd name="T82" fmla="*/ 2 w 900"/>
                <a:gd name="T83" fmla="*/ 662 h 1198"/>
                <a:gd name="T84" fmla="*/ 2 w 900"/>
                <a:gd name="T85" fmla="*/ 618 h 1198"/>
                <a:gd name="T86" fmla="*/ 10 w 900"/>
                <a:gd name="T87" fmla="*/ 591 h 1198"/>
                <a:gd name="T88" fmla="*/ 25 w 900"/>
                <a:gd name="T89" fmla="*/ 576 h 1198"/>
                <a:gd name="T90" fmla="*/ 43 w 900"/>
                <a:gd name="T91" fmla="*/ 571 h 1198"/>
                <a:gd name="T92" fmla="*/ 45 w 900"/>
                <a:gd name="T93" fmla="*/ 544 h 1198"/>
                <a:gd name="T94" fmla="*/ 30 w 900"/>
                <a:gd name="T95" fmla="*/ 468 h 1198"/>
                <a:gd name="T96" fmla="*/ 29 w 900"/>
                <a:gd name="T97" fmla="*/ 377 h 1198"/>
                <a:gd name="T98" fmla="*/ 50 w 900"/>
                <a:gd name="T99" fmla="*/ 289 h 1198"/>
                <a:gd name="T100" fmla="*/ 91 w 900"/>
                <a:gd name="T101" fmla="*/ 211 h 1198"/>
                <a:gd name="T102" fmla="*/ 143 w 900"/>
                <a:gd name="T103" fmla="*/ 148 h 1198"/>
                <a:gd name="T104" fmla="*/ 206 w 900"/>
                <a:gd name="T105" fmla="*/ 92 h 1198"/>
                <a:gd name="T106" fmla="*/ 271 w 900"/>
                <a:gd name="T107" fmla="*/ 47 h 1198"/>
                <a:gd name="T108" fmla="*/ 337 w 900"/>
                <a:gd name="T109" fmla="*/ 18 h 1198"/>
                <a:gd name="T110" fmla="*/ 423 w 900"/>
                <a:gd name="T111" fmla="*/ 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0" h="1198">
                  <a:moveTo>
                    <a:pt x="468" y="0"/>
                  </a:moveTo>
                  <a:lnTo>
                    <a:pt x="510" y="4"/>
                  </a:lnTo>
                  <a:lnTo>
                    <a:pt x="548" y="11"/>
                  </a:lnTo>
                  <a:lnTo>
                    <a:pt x="581" y="20"/>
                  </a:lnTo>
                  <a:lnTo>
                    <a:pt x="612" y="34"/>
                  </a:lnTo>
                  <a:lnTo>
                    <a:pt x="640" y="47"/>
                  </a:lnTo>
                  <a:lnTo>
                    <a:pt x="670" y="66"/>
                  </a:lnTo>
                  <a:lnTo>
                    <a:pt x="694" y="86"/>
                  </a:lnTo>
                  <a:lnTo>
                    <a:pt x="713" y="105"/>
                  </a:lnTo>
                  <a:lnTo>
                    <a:pt x="728" y="121"/>
                  </a:lnTo>
                  <a:lnTo>
                    <a:pt x="737" y="135"/>
                  </a:lnTo>
                  <a:lnTo>
                    <a:pt x="744" y="143"/>
                  </a:lnTo>
                  <a:lnTo>
                    <a:pt x="745" y="145"/>
                  </a:lnTo>
                  <a:lnTo>
                    <a:pt x="747" y="147"/>
                  </a:lnTo>
                  <a:lnTo>
                    <a:pt x="751" y="147"/>
                  </a:lnTo>
                  <a:lnTo>
                    <a:pt x="757" y="148"/>
                  </a:lnTo>
                  <a:lnTo>
                    <a:pt x="767" y="152"/>
                  </a:lnTo>
                  <a:lnTo>
                    <a:pt x="778" y="156"/>
                  </a:lnTo>
                  <a:lnTo>
                    <a:pt x="788" y="163"/>
                  </a:lnTo>
                  <a:lnTo>
                    <a:pt x="800" y="171"/>
                  </a:lnTo>
                  <a:lnTo>
                    <a:pt x="814" y="182"/>
                  </a:lnTo>
                  <a:lnTo>
                    <a:pt x="826" y="197"/>
                  </a:lnTo>
                  <a:lnTo>
                    <a:pt x="838" y="214"/>
                  </a:lnTo>
                  <a:lnTo>
                    <a:pt x="849" y="236"/>
                  </a:lnTo>
                  <a:lnTo>
                    <a:pt x="858" y="261"/>
                  </a:lnTo>
                  <a:lnTo>
                    <a:pt x="865" y="291"/>
                  </a:lnTo>
                  <a:lnTo>
                    <a:pt x="870" y="324"/>
                  </a:lnTo>
                  <a:lnTo>
                    <a:pt x="874" y="363"/>
                  </a:lnTo>
                  <a:lnTo>
                    <a:pt x="873" y="408"/>
                  </a:lnTo>
                  <a:lnTo>
                    <a:pt x="869" y="459"/>
                  </a:lnTo>
                  <a:lnTo>
                    <a:pt x="862" y="515"/>
                  </a:lnTo>
                  <a:lnTo>
                    <a:pt x="856" y="542"/>
                  </a:lnTo>
                  <a:lnTo>
                    <a:pt x="846" y="572"/>
                  </a:lnTo>
                  <a:lnTo>
                    <a:pt x="856" y="571"/>
                  </a:lnTo>
                  <a:lnTo>
                    <a:pt x="865" y="572"/>
                  </a:lnTo>
                  <a:lnTo>
                    <a:pt x="874" y="576"/>
                  </a:lnTo>
                  <a:lnTo>
                    <a:pt x="882" y="581"/>
                  </a:lnTo>
                  <a:lnTo>
                    <a:pt x="889" y="591"/>
                  </a:lnTo>
                  <a:lnTo>
                    <a:pt x="895" y="603"/>
                  </a:lnTo>
                  <a:lnTo>
                    <a:pt x="899" y="618"/>
                  </a:lnTo>
                  <a:lnTo>
                    <a:pt x="900" y="638"/>
                  </a:lnTo>
                  <a:lnTo>
                    <a:pt x="897" y="662"/>
                  </a:lnTo>
                  <a:lnTo>
                    <a:pt x="892" y="692"/>
                  </a:lnTo>
                  <a:lnTo>
                    <a:pt x="884" y="727"/>
                  </a:lnTo>
                  <a:lnTo>
                    <a:pt x="872" y="764"/>
                  </a:lnTo>
                  <a:lnTo>
                    <a:pt x="860" y="795"/>
                  </a:lnTo>
                  <a:lnTo>
                    <a:pt x="849" y="820"/>
                  </a:lnTo>
                  <a:lnTo>
                    <a:pt x="838" y="836"/>
                  </a:lnTo>
                  <a:lnTo>
                    <a:pt x="827" y="848"/>
                  </a:lnTo>
                  <a:lnTo>
                    <a:pt x="818" y="855"/>
                  </a:lnTo>
                  <a:lnTo>
                    <a:pt x="809" y="856"/>
                  </a:lnTo>
                  <a:lnTo>
                    <a:pt x="802" y="894"/>
                  </a:lnTo>
                  <a:lnTo>
                    <a:pt x="790" y="931"/>
                  </a:lnTo>
                  <a:lnTo>
                    <a:pt x="772" y="969"/>
                  </a:lnTo>
                  <a:lnTo>
                    <a:pt x="752" y="1007"/>
                  </a:lnTo>
                  <a:lnTo>
                    <a:pt x="727" y="1044"/>
                  </a:lnTo>
                  <a:lnTo>
                    <a:pt x="698" y="1078"/>
                  </a:lnTo>
                  <a:lnTo>
                    <a:pt x="665" y="1110"/>
                  </a:lnTo>
                  <a:lnTo>
                    <a:pt x="628" y="1138"/>
                  </a:lnTo>
                  <a:lnTo>
                    <a:pt x="589" y="1163"/>
                  </a:lnTo>
                  <a:lnTo>
                    <a:pt x="546" y="1181"/>
                  </a:lnTo>
                  <a:lnTo>
                    <a:pt x="498" y="1194"/>
                  </a:lnTo>
                  <a:lnTo>
                    <a:pt x="450" y="1198"/>
                  </a:lnTo>
                  <a:lnTo>
                    <a:pt x="401" y="1194"/>
                  </a:lnTo>
                  <a:lnTo>
                    <a:pt x="353" y="1181"/>
                  </a:lnTo>
                  <a:lnTo>
                    <a:pt x="310" y="1163"/>
                  </a:lnTo>
                  <a:lnTo>
                    <a:pt x="269" y="1140"/>
                  </a:lnTo>
                  <a:lnTo>
                    <a:pt x="233" y="1112"/>
                  </a:lnTo>
                  <a:lnTo>
                    <a:pt x="201" y="1079"/>
                  </a:lnTo>
                  <a:lnTo>
                    <a:pt x="173" y="1044"/>
                  </a:lnTo>
                  <a:lnTo>
                    <a:pt x="147" y="1008"/>
                  </a:lnTo>
                  <a:lnTo>
                    <a:pt x="127" y="970"/>
                  </a:lnTo>
                  <a:lnTo>
                    <a:pt x="111" y="931"/>
                  </a:lnTo>
                  <a:lnTo>
                    <a:pt x="99" y="894"/>
                  </a:lnTo>
                  <a:lnTo>
                    <a:pt x="91" y="856"/>
                  </a:lnTo>
                  <a:lnTo>
                    <a:pt x="82" y="855"/>
                  </a:lnTo>
                  <a:lnTo>
                    <a:pt x="72" y="848"/>
                  </a:lnTo>
                  <a:lnTo>
                    <a:pt x="62" y="837"/>
                  </a:lnTo>
                  <a:lnTo>
                    <a:pt x="52" y="820"/>
                  </a:lnTo>
                  <a:lnTo>
                    <a:pt x="39" y="797"/>
                  </a:lnTo>
                  <a:lnTo>
                    <a:pt x="29" y="766"/>
                  </a:lnTo>
                  <a:lnTo>
                    <a:pt x="17" y="727"/>
                  </a:lnTo>
                  <a:lnTo>
                    <a:pt x="7" y="692"/>
                  </a:lnTo>
                  <a:lnTo>
                    <a:pt x="2" y="662"/>
                  </a:lnTo>
                  <a:lnTo>
                    <a:pt x="0" y="638"/>
                  </a:lnTo>
                  <a:lnTo>
                    <a:pt x="2" y="618"/>
                  </a:lnTo>
                  <a:lnTo>
                    <a:pt x="4" y="603"/>
                  </a:lnTo>
                  <a:lnTo>
                    <a:pt x="10" y="591"/>
                  </a:lnTo>
                  <a:lnTo>
                    <a:pt x="17" y="581"/>
                  </a:lnTo>
                  <a:lnTo>
                    <a:pt x="25" y="576"/>
                  </a:lnTo>
                  <a:lnTo>
                    <a:pt x="34" y="572"/>
                  </a:lnTo>
                  <a:lnTo>
                    <a:pt x="43" y="571"/>
                  </a:lnTo>
                  <a:lnTo>
                    <a:pt x="54" y="572"/>
                  </a:lnTo>
                  <a:lnTo>
                    <a:pt x="45" y="544"/>
                  </a:lnTo>
                  <a:lnTo>
                    <a:pt x="38" y="515"/>
                  </a:lnTo>
                  <a:lnTo>
                    <a:pt x="30" y="468"/>
                  </a:lnTo>
                  <a:lnTo>
                    <a:pt x="27" y="423"/>
                  </a:lnTo>
                  <a:lnTo>
                    <a:pt x="29" y="377"/>
                  </a:lnTo>
                  <a:lnTo>
                    <a:pt x="37" y="334"/>
                  </a:lnTo>
                  <a:lnTo>
                    <a:pt x="50" y="289"/>
                  </a:lnTo>
                  <a:lnTo>
                    <a:pt x="69" y="249"/>
                  </a:lnTo>
                  <a:lnTo>
                    <a:pt x="91" y="211"/>
                  </a:lnTo>
                  <a:lnTo>
                    <a:pt x="116" y="178"/>
                  </a:lnTo>
                  <a:lnTo>
                    <a:pt x="143" y="148"/>
                  </a:lnTo>
                  <a:lnTo>
                    <a:pt x="174" y="118"/>
                  </a:lnTo>
                  <a:lnTo>
                    <a:pt x="206" y="92"/>
                  </a:lnTo>
                  <a:lnTo>
                    <a:pt x="241" y="67"/>
                  </a:lnTo>
                  <a:lnTo>
                    <a:pt x="271" y="47"/>
                  </a:lnTo>
                  <a:lnTo>
                    <a:pt x="303" y="31"/>
                  </a:lnTo>
                  <a:lnTo>
                    <a:pt x="337" y="18"/>
                  </a:lnTo>
                  <a:lnTo>
                    <a:pt x="378" y="5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77"/>
            <p:cNvSpPr>
              <a:spLocks/>
            </p:cNvSpPr>
            <p:nvPr/>
          </p:nvSpPr>
          <p:spPr bwMode="auto">
            <a:xfrm>
              <a:off x="383" y="3519"/>
              <a:ext cx="300" cy="400"/>
            </a:xfrm>
            <a:custGeom>
              <a:avLst/>
              <a:gdLst>
                <a:gd name="T0" fmla="*/ 508 w 898"/>
                <a:gd name="T1" fmla="*/ 4 h 1198"/>
                <a:gd name="T2" fmla="*/ 581 w 898"/>
                <a:gd name="T3" fmla="*/ 20 h 1198"/>
                <a:gd name="T4" fmla="*/ 638 w 898"/>
                <a:gd name="T5" fmla="*/ 47 h 1198"/>
                <a:gd name="T6" fmla="*/ 694 w 898"/>
                <a:gd name="T7" fmla="*/ 86 h 1198"/>
                <a:gd name="T8" fmla="*/ 727 w 898"/>
                <a:gd name="T9" fmla="*/ 121 h 1198"/>
                <a:gd name="T10" fmla="*/ 742 w 898"/>
                <a:gd name="T11" fmla="*/ 143 h 1198"/>
                <a:gd name="T12" fmla="*/ 746 w 898"/>
                <a:gd name="T13" fmla="*/ 147 h 1198"/>
                <a:gd name="T14" fmla="*/ 757 w 898"/>
                <a:gd name="T15" fmla="*/ 148 h 1198"/>
                <a:gd name="T16" fmla="*/ 776 w 898"/>
                <a:gd name="T17" fmla="*/ 156 h 1198"/>
                <a:gd name="T18" fmla="*/ 800 w 898"/>
                <a:gd name="T19" fmla="*/ 171 h 1198"/>
                <a:gd name="T20" fmla="*/ 824 w 898"/>
                <a:gd name="T21" fmla="*/ 197 h 1198"/>
                <a:gd name="T22" fmla="*/ 847 w 898"/>
                <a:gd name="T23" fmla="*/ 236 h 1198"/>
                <a:gd name="T24" fmla="*/ 864 w 898"/>
                <a:gd name="T25" fmla="*/ 291 h 1198"/>
                <a:gd name="T26" fmla="*/ 872 w 898"/>
                <a:gd name="T27" fmla="*/ 363 h 1198"/>
                <a:gd name="T28" fmla="*/ 868 w 898"/>
                <a:gd name="T29" fmla="*/ 459 h 1198"/>
                <a:gd name="T30" fmla="*/ 854 w 898"/>
                <a:gd name="T31" fmla="*/ 542 h 1198"/>
                <a:gd name="T32" fmla="*/ 855 w 898"/>
                <a:gd name="T33" fmla="*/ 571 h 1198"/>
                <a:gd name="T34" fmla="*/ 874 w 898"/>
                <a:gd name="T35" fmla="*/ 576 h 1198"/>
                <a:gd name="T36" fmla="*/ 888 w 898"/>
                <a:gd name="T37" fmla="*/ 591 h 1198"/>
                <a:gd name="T38" fmla="*/ 898 w 898"/>
                <a:gd name="T39" fmla="*/ 618 h 1198"/>
                <a:gd name="T40" fmla="*/ 897 w 898"/>
                <a:gd name="T41" fmla="*/ 662 h 1198"/>
                <a:gd name="T42" fmla="*/ 883 w 898"/>
                <a:gd name="T43" fmla="*/ 727 h 1198"/>
                <a:gd name="T44" fmla="*/ 859 w 898"/>
                <a:gd name="T45" fmla="*/ 795 h 1198"/>
                <a:gd name="T46" fmla="*/ 837 w 898"/>
                <a:gd name="T47" fmla="*/ 836 h 1198"/>
                <a:gd name="T48" fmla="*/ 817 w 898"/>
                <a:gd name="T49" fmla="*/ 855 h 1198"/>
                <a:gd name="T50" fmla="*/ 800 w 898"/>
                <a:gd name="T51" fmla="*/ 894 h 1198"/>
                <a:gd name="T52" fmla="*/ 772 w 898"/>
                <a:gd name="T53" fmla="*/ 969 h 1198"/>
                <a:gd name="T54" fmla="*/ 726 w 898"/>
                <a:gd name="T55" fmla="*/ 1044 h 1198"/>
                <a:gd name="T56" fmla="*/ 664 w 898"/>
                <a:gd name="T57" fmla="*/ 1110 h 1198"/>
                <a:gd name="T58" fmla="*/ 589 w 898"/>
                <a:gd name="T59" fmla="*/ 1163 h 1198"/>
                <a:gd name="T60" fmla="*/ 497 w 898"/>
                <a:gd name="T61" fmla="*/ 1194 h 1198"/>
                <a:gd name="T62" fmla="*/ 399 w 898"/>
                <a:gd name="T63" fmla="*/ 1194 h 1198"/>
                <a:gd name="T64" fmla="*/ 309 w 898"/>
                <a:gd name="T65" fmla="*/ 1163 h 1198"/>
                <a:gd name="T66" fmla="*/ 232 w 898"/>
                <a:gd name="T67" fmla="*/ 1112 h 1198"/>
                <a:gd name="T68" fmla="*/ 170 w 898"/>
                <a:gd name="T69" fmla="*/ 1044 h 1198"/>
                <a:gd name="T70" fmla="*/ 126 w 898"/>
                <a:gd name="T71" fmla="*/ 970 h 1198"/>
                <a:gd name="T72" fmla="*/ 98 w 898"/>
                <a:gd name="T73" fmla="*/ 894 h 1198"/>
                <a:gd name="T74" fmla="*/ 80 w 898"/>
                <a:gd name="T75" fmla="*/ 855 h 1198"/>
                <a:gd name="T76" fmla="*/ 60 w 898"/>
                <a:gd name="T77" fmla="*/ 836 h 1198"/>
                <a:gd name="T78" fmla="*/ 39 w 898"/>
                <a:gd name="T79" fmla="*/ 795 h 1198"/>
                <a:gd name="T80" fmla="*/ 15 w 898"/>
                <a:gd name="T81" fmla="*/ 727 h 1198"/>
                <a:gd name="T82" fmla="*/ 1 w 898"/>
                <a:gd name="T83" fmla="*/ 663 h 1198"/>
                <a:gd name="T84" fmla="*/ 0 w 898"/>
                <a:gd name="T85" fmla="*/ 619 h 1198"/>
                <a:gd name="T86" fmla="*/ 9 w 898"/>
                <a:gd name="T87" fmla="*/ 591 h 1198"/>
                <a:gd name="T88" fmla="*/ 24 w 898"/>
                <a:gd name="T89" fmla="*/ 577 h 1198"/>
                <a:gd name="T90" fmla="*/ 43 w 898"/>
                <a:gd name="T91" fmla="*/ 572 h 1198"/>
                <a:gd name="T92" fmla="*/ 43 w 898"/>
                <a:gd name="T93" fmla="*/ 544 h 1198"/>
                <a:gd name="T94" fmla="*/ 29 w 898"/>
                <a:gd name="T95" fmla="*/ 468 h 1198"/>
                <a:gd name="T96" fmla="*/ 28 w 898"/>
                <a:gd name="T97" fmla="*/ 378 h 1198"/>
                <a:gd name="T98" fmla="*/ 49 w 898"/>
                <a:gd name="T99" fmla="*/ 291 h 1198"/>
                <a:gd name="T100" fmla="*/ 90 w 898"/>
                <a:gd name="T101" fmla="*/ 213 h 1198"/>
                <a:gd name="T102" fmla="*/ 142 w 898"/>
                <a:gd name="T103" fmla="*/ 149 h 1198"/>
                <a:gd name="T104" fmla="*/ 205 w 898"/>
                <a:gd name="T105" fmla="*/ 92 h 1198"/>
                <a:gd name="T106" fmla="*/ 270 w 898"/>
                <a:gd name="T107" fmla="*/ 49 h 1198"/>
                <a:gd name="T108" fmla="*/ 335 w 898"/>
                <a:gd name="T109" fmla="*/ 19 h 1198"/>
                <a:gd name="T110" fmla="*/ 421 w 898"/>
                <a:gd name="T111" fmla="*/ 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8" h="1198">
                  <a:moveTo>
                    <a:pt x="466" y="0"/>
                  </a:moveTo>
                  <a:lnTo>
                    <a:pt x="508" y="4"/>
                  </a:lnTo>
                  <a:lnTo>
                    <a:pt x="546" y="11"/>
                  </a:lnTo>
                  <a:lnTo>
                    <a:pt x="581" y="20"/>
                  </a:lnTo>
                  <a:lnTo>
                    <a:pt x="612" y="34"/>
                  </a:lnTo>
                  <a:lnTo>
                    <a:pt x="638" y="47"/>
                  </a:lnTo>
                  <a:lnTo>
                    <a:pt x="668" y="66"/>
                  </a:lnTo>
                  <a:lnTo>
                    <a:pt x="694" y="86"/>
                  </a:lnTo>
                  <a:lnTo>
                    <a:pt x="712" y="105"/>
                  </a:lnTo>
                  <a:lnTo>
                    <a:pt x="727" y="121"/>
                  </a:lnTo>
                  <a:lnTo>
                    <a:pt x="737" y="135"/>
                  </a:lnTo>
                  <a:lnTo>
                    <a:pt x="742" y="143"/>
                  </a:lnTo>
                  <a:lnTo>
                    <a:pt x="745" y="145"/>
                  </a:lnTo>
                  <a:lnTo>
                    <a:pt x="746" y="147"/>
                  </a:lnTo>
                  <a:lnTo>
                    <a:pt x="750" y="147"/>
                  </a:lnTo>
                  <a:lnTo>
                    <a:pt x="757" y="148"/>
                  </a:lnTo>
                  <a:lnTo>
                    <a:pt x="766" y="152"/>
                  </a:lnTo>
                  <a:lnTo>
                    <a:pt x="776" y="156"/>
                  </a:lnTo>
                  <a:lnTo>
                    <a:pt x="788" y="163"/>
                  </a:lnTo>
                  <a:lnTo>
                    <a:pt x="800" y="171"/>
                  </a:lnTo>
                  <a:lnTo>
                    <a:pt x="812" y="182"/>
                  </a:lnTo>
                  <a:lnTo>
                    <a:pt x="824" y="197"/>
                  </a:lnTo>
                  <a:lnTo>
                    <a:pt x="836" y="214"/>
                  </a:lnTo>
                  <a:lnTo>
                    <a:pt x="847" y="236"/>
                  </a:lnTo>
                  <a:lnTo>
                    <a:pt x="856" y="261"/>
                  </a:lnTo>
                  <a:lnTo>
                    <a:pt x="864" y="291"/>
                  </a:lnTo>
                  <a:lnTo>
                    <a:pt x="870" y="324"/>
                  </a:lnTo>
                  <a:lnTo>
                    <a:pt x="872" y="363"/>
                  </a:lnTo>
                  <a:lnTo>
                    <a:pt x="872" y="408"/>
                  </a:lnTo>
                  <a:lnTo>
                    <a:pt x="868" y="459"/>
                  </a:lnTo>
                  <a:lnTo>
                    <a:pt x="860" y="515"/>
                  </a:lnTo>
                  <a:lnTo>
                    <a:pt x="854" y="542"/>
                  </a:lnTo>
                  <a:lnTo>
                    <a:pt x="845" y="572"/>
                  </a:lnTo>
                  <a:lnTo>
                    <a:pt x="855" y="571"/>
                  </a:lnTo>
                  <a:lnTo>
                    <a:pt x="864" y="572"/>
                  </a:lnTo>
                  <a:lnTo>
                    <a:pt x="874" y="576"/>
                  </a:lnTo>
                  <a:lnTo>
                    <a:pt x="882" y="581"/>
                  </a:lnTo>
                  <a:lnTo>
                    <a:pt x="888" y="591"/>
                  </a:lnTo>
                  <a:lnTo>
                    <a:pt x="894" y="603"/>
                  </a:lnTo>
                  <a:lnTo>
                    <a:pt x="898" y="618"/>
                  </a:lnTo>
                  <a:lnTo>
                    <a:pt x="898" y="638"/>
                  </a:lnTo>
                  <a:lnTo>
                    <a:pt x="897" y="662"/>
                  </a:lnTo>
                  <a:lnTo>
                    <a:pt x="891" y="692"/>
                  </a:lnTo>
                  <a:lnTo>
                    <a:pt x="883" y="727"/>
                  </a:lnTo>
                  <a:lnTo>
                    <a:pt x="871" y="764"/>
                  </a:lnTo>
                  <a:lnTo>
                    <a:pt x="859" y="795"/>
                  </a:lnTo>
                  <a:lnTo>
                    <a:pt x="848" y="820"/>
                  </a:lnTo>
                  <a:lnTo>
                    <a:pt x="837" y="836"/>
                  </a:lnTo>
                  <a:lnTo>
                    <a:pt x="827" y="848"/>
                  </a:lnTo>
                  <a:lnTo>
                    <a:pt x="817" y="855"/>
                  </a:lnTo>
                  <a:lnTo>
                    <a:pt x="808" y="856"/>
                  </a:lnTo>
                  <a:lnTo>
                    <a:pt x="800" y="894"/>
                  </a:lnTo>
                  <a:lnTo>
                    <a:pt x="788" y="931"/>
                  </a:lnTo>
                  <a:lnTo>
                    <a:pt x="772" y="969"/>
                  </a:lnTo>
                  <a:lnTo>
                    <a:pt x="750" y="1007"/>
                  </a:lnTo>
                  <a:lnTo>
                    <a:pt x="726" y="1044"/>
                  </a:lnTo>
                  <a:lnTo>
                    <a:pt x="696" y="1078"/>
                  </a:lnTo>
                  <a:lnTo>
                    <a:pt x="664" y="1110"/>
                  </a:lnTo>
                  <a:lnTo>
                    <a:pt x="628" y="1138"/>
                  </a:lnTo>
                  <a:lnTo>
                    <a:pt x="589" y="1163"/>
                  </a:lnTo>
                  <a:lnTo>
                    <a:pt x="544" y="1181"/>
                  </a:lnTo>
                  <a:lnTo>
                    <a:pt x="497" y="1194"/>
                  </a:lnTo>
                  <a:lnTo>
                    <a:pt x="447" y="1198"/>
                  </a:lnTo>
                  <a:lnTo>
                    <a:pt x="399" y="1194"/>
                  </a:lnTo>
                  <a:lnTo>
                    <a:pt x="352" y="1181"/>
                  </a:lnTo>
                  <a:lnTo>
                    <a:pt x="309" y="1163"/>
                  </a:lnTo>
                  <a:lnTo>
                    <a:pt x="269" y="1140"/>
                  </a:lnTo>
                  <a:lnTo>
                    <a:pt x="232" y="1112"/>
                  </a:lnTo>
                  <a:lnTo>
                    <a:pt x="200" y="1079"/>
                  </a:lnTo>
                  <a:lnTo>
                    <a:pt x="170" y="1044"/>
                  </a:lnTo>
                  <a:lnTo>
                    <a:pt x="146" y="1008"/>
                  </a:lnTo>
                  <a:lnTo>
                    <a:pt x="126" y="970"/>
                  </a:lnTo>
                  <a:lnTo>
                    <a:pt x="110" y="931"/>
                  </a:lnTo>
                  <a:lnTo>
                    <a:pt x="98" y="894"/>
                  </a:lnTo>
                  <a:lnTo>
                    <a:pt x="90" y="856"/>
                  </a:lnTo>
                  <a:lnTo>
                    <a:pt x="80" y="855"/>
                  </a:lnTo>
                  <a:lnTo>
                    <a:pt x="71" y="848"/>
                  </a:lnTo>
                  <a:lnTo>
                    <a:pt x="60" y="836"/>
                  </a:lnTo>
                  <a:lnTo>
                    <a:pt x="49" y="820"/>
                  </a:lnTo>
                  <a:lnTo>
                    <a:pt x="39" y="795"/>
                  </a:lnTo>
                  <a:lnTo>
                    <a:pt x="27" y="766"/>
                  </a:lnTo>
                  <a:lnTo>
                    <a:pt x="15" y="727"/>
                  </a:lnTo>
                  <a:lnTo>
                    <a:pt x="6" y="693"/>
                  </a:lnTo>
                  <a:lnTo>
                    <a:pt x="1" y="663"/>
                  </a:lnTo>
                  <a:lnTo>
                    <a:pt x="0" y="639"/>
                  </a:lnTo>
                  <a:lnTo>
                    <a:pt x="0" y="619"/>
                  </a:lnTo>
                  <a:lnTo>
                    <a:pt x="4" y="603"/>
                  </a:lnTo>
                  <a:lnTo>
                    <a:pt x="9" y="591"/>
                  </a:lnTo>
                  <a:lnTo>
                    <a:pt x="16" y="583"/>
                  </a:lnTo>
                  <a:lnTo>
                    <a:pt x="24" y="577"/>
                  </a:lnTo>
                  <a:lnTo>
                    <a:pt x="33" y="573"/>
                  </a:lnTo>
                  <a:lnTo>
                    <a:pt x="43" y="572"/>
                  </a:lnTo>
                  <a:lnTo>
                    <a:pt x="52" y="572"/>
                  </a:lnTo>
                  <a:lnTo>
                    <a:pt x="43" y="544"/>
                  </a:lnTo>
                  <a:lnTo>
                    <a:pt x="37" y="515"/>
                  </a:lnTo>
                  <a:lnTo>
                    <a:pt x="29" y="468"/>
                  </a:lnTo>
                  <a:lnTo>
                    <a:pt x="25" y="423"/>
                  </a:lnTo>
                  <a:lnTo>
                    <a:pt x="28" y="378"/>
                  </a:lnTo>
                  <a:lnTo>
                    <a:pt x="36" y="335"/>
                  </a:lnTo>
                  <a:lnTo>
                    <a:pt x="49" y="291"/>
                  </a:lnTo>
                  <a:lnTo>
                    <a:pt x="67" y="250"/>
                  </a:lnTo>
                  <a:lnTo>
                    <a:pt x="90" y="213"/>
                  </a:lnTo>
                  <a:lnTo>
                    <a:pt x="114" y="179"/>
                  </a:lnTo>
                  <a:lnTo>
                    <a:pt x="142" y="149"/>
                  </a:lnTo>
                  <a:lnTo>
                    <a:pt x="173" y="118"/>
                  </a:lnTo>
                  <a:lnTo>
                    <a:pt x="205" y="92"/>
                  </a:lnTo>
                  <a:lnTo>
                    <a:pt x="240" y="67"/>
                  </a:lnTo>
                  <a:lnTo>
                    <a:pt x="270" y="49"/>
                  </a:lnTo>
                  <a:lnTo>
                    <a:pt x="301" y="32"/>
                  </a:lnTo>
                  <a:lnTo>
                    <a:pt x="335" y="19"/>
                  </a:lnTo>
                  <a:lnTo>
                    <a:pt x="376" y="8"/>
                  </a:lnTo>
                  <a:lnTo>
                    <a:pt x="421" y="3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78"/>
            <p:cNvSpPr>
              <a:spLocks/>
            </p:cNvSpPr>
            <p:nvPr/>
          </p:nvSpPr>
          <p:spPr bwMode="auto">
            <a:xfrm>
              <a:off x="809" y="3394"/>
              <a:ext cx="356" cy="476"/>
            </a:xfrm>
            <a:custGeom>
              <a:avLst/>
              <a:gdLst>
                <a:gd name="T0" fmla="*/ 591 w 1070"/>
                <a:gd name="T1" fmla="*/ 2 h 1428"/>
                <a:gd name="T2" fmla="*/ 668 w 1070"/>
                <a:gd name="T3" fmla="*/ 16 h 1428"/>
                <a:gd name="T4" fmla="*/ 732 w 1070"/>
                <a:gd name="T5" fmla="*/ 42 h 1428"/>
                <a:gd name="T6" fmla="*/ 792 w 1070"/>
                <a:gd name="T7" fmla="*/ 77 h 1428"/>
                <a:gd name="T8" fmla="*/ 840 w 1070"/>
                <a:gd name="T9" fmla="*/ 116 h 1428"/>
                <a:gd name="T10" fmla="*/ 871 w 1070"/>
                <a:gd name="T11" fmla="*/ 151 h 1428"/>
                <a:gd name="T12" fmla="*/ 884 w 1070"/>
                <a:gd name="T13" fmla="*/ 171 h 1428"/>
                <a:gd name="T14" fmla="*/ 887 w 1070"/>
                <a:gd name="T15" fmla="*/ 174 h 1428"/>
                <a:gd name="T16" fmla="*/ 899 w 1070"/>
                <a:gd name="T17" fmla="*/ 177 h 1428"/>
                <a:gd name="T18" fmla="*/ 918 w 1070"/>
                <a:gd name="T19" fmla="*/ 182 h 1428"/>
                <a:gd name="T20" fmla="*/ 942 w 1070"/>
                <a:gd name="T21" fmla="*/ 197 h 1428"/>
                <a:gd name="T22" fmla="*/ 969 w 1070"/>
                <a:gd name="T23" fmla="*/ 220 h 1428"/>
                <a:gd name="T24" fmla="*/ 995 w 1070"/>
                <a:gd name="T25" fmla="*/ 253 h 1428"/>
                <a:gd name="T26" fmla="*/ 1018 w 1070"/>
                <a:gd name="T27" fmla="*/ 302 h 1428"/>
                <a:gd name="T28" fmla="*/ 1032 w 1070"/>
                <a:gd name="T29" fmla="*/ 365 h 1428"/>
                <a:gd name="T30" fmla="*/ 1039 w 1070"/>
                <a:gd name="T31" fmla="*/ 448 h 1428"/>
                <a:gd name="T32" fmla="*/ 1034 w 1070"/>
                <a:gd name="T33" fmla="*/ 552 h 1428"/>
                <a:gd name="T34" fmla="*/ 1016 w 1070"/>
                <a:gd name="T35" fmla="*/ 646 h 1428"/>
                <a:gd name="T36" fmla="*/ 1018 w 1070"/>
                <a:gd name="T37" fmla="*/ 680 h 1428"/>
                <a:gd name="T38" fmla="*/ 1038 w 1070"/>
                <a:gd name="T39" fmla="*/ 684 h 1428"/>
                <a:gd name="T40" fmla="*/ 1055 w 1070"/>
                <a:gd name="T41" fmla="*/ 699 h 1428"/>
                <a:gd name="T42" fmla="*/ 1066 w 1070"/>
                <a:gd name="T43" fmla="*/ 724 h 1428"/>
                <a:gd name="T44" fmla="*/ 1070 w 1070"/>
                <a:gd name="T45" fmla="*/ 766 h 1428"/>
                <a:gd name="T46" fmla="*/ 1061 w 1070"/>
                <a:gd name="T47" fmla="*/ 827 h 1428"/>
                <a:gd name="T48" fmla="*/ 1039 w 1070"/>
                <a:gd name="T49" fmla="*/ 906 h 1428"/>
                <a:gd name="T50" fmla="*/ 1014 w 1070"/>
                <a:gd name="T51" fmla="*/ 966 h 1428"/>
                <a:gd name="T52" fmla="*/ 992 w 1070"/>
                <a:gd name="T53" fmla="*/ 1001 h 1428"/>
                <a:gd name="T54" fmla="*/ 970 w 1070"/>
                <a:gd name="T55" fmla="*/ 1018 h 1428"/>
                <a:gd name="T56" fmla="*/ 953 w 1070"/>
                <a:gd name="T57" fmla="*/ 1061 h 1428"/>
                <a:gd name="T58" fmla="*/ 923 w 1070"/>
                <a:gd name="T59" fmla="*/ 1143 h 1428"/>
                <a:gd name="T60" fmla="*/ 878 w 1070"/>
                <a:gd name="T61" fmla="*/ 1223 h 1428"/>
                <a:gd name="T62" fmla="*/ 816 w 1070"/>
                <a:gd name="T63" fmla="*/ 1299 h 1428"/>
                <a:gd name="T64" fmla="*/ 739 w 1070"/>
                <a:gd name="T65" fmla="*/ 1362 h 1428"/>
                <a:gd name="T66" fmla="*/ 649 w 1070"/>
                <a:gd name="T67" fmla="*/ 1408 h 1428"/>
                <a:gd name="T68" fmla="*/ 558 w 1070"/>
                <a:gd name="T69" fmla="*/ 1427 h 1428"/>
                <a:gd name="T70" fmla="*/ 465 w 1070"/>
                <a:gd name="T71" fmla="*/ 1421 h 1428"/>
                <a:gd name="T72" fmla="*/ 372 w 1070"/>
                <a:gd name="T73" fmla="*/ 1389 h 1428"/>
                <a:gd name="T74" fmla="*/ 287 w 1070"/>
                <a:gd name="T75" fmla="*/ 1334 h 1428"/>
                <a:gd name="T76" fmla="*/ 219 w 1070"/>
                <a:gd name="T77" fmla="*/ 1264 h 1428"/>
                <a:gd name="T78" fmla="*/ 165 w 1070"/>
                <a:gd name="T79" fmla="*/ 1184 h 1428"/>
                <a:gd name="T80" fmla="*/ 127 w 1070"/>
                <a:gd name="T81" fmla="*/ 1102 h 1428"/>
                <a:gd name="T82" fmla="*/ 107 w 1070"/>
                <a:gd name="T83" fmla="*/ 1022 h 1428"/>
                <a:gd name="T84" fmla="*/ 88 w 1070"/>
                <a:gd name="T85" fmla="*/ 1012 h 1428"/>
                <a:gd name="T86" fmla="*/ 66 w 1070"/>
                <a:gd name="T87" fmla="*/ 988 h 1428"/>
                <a:gd name="T88" fmla="*/ 43 w 1070"/>
                <a:gd name="T89" fmla="*/ 941 h 1428"/>
                <a:gd name="T90" fmla="*/ 19 w 1070"/>
                <a:gd name="T91" fmla="*/ 866 h 1428"/>
                <a:gd name="T92" fmla="*/ 2 w 1070"/>
                <a:gd name="T93" fmla="*/ 794 h 1428"/>
                <a:gd name="T94" fmla="*/ 0 w 1070"/>
                <a:gd name="T95" fmla="*/ 744 h 1428"/>
                <a:gd name="T96" fmla="*/ 8 w 1070"/>
                <a:gd name="T97" fmla="*/ 711 h 1428"/>
                <a:gd name="T98" fmla="*/ 23 w 1070"/>
                <a:gd name="T99" fmla="*/ 691 h 1428"/>
                <a:gd name="T100" fmla="*/ 41 w 1070"/>
                <a:gd name="T101" fmla="*/ 683 h 1428"/>
                <a:gd name="T102" fmla="*/ 63 w 1070"/>
                <a:gd name="T103" fmla="*/ 681 h 1428"/>
                <a:gd name="T104" fmla="*/ 45 w 1070"/>
                <a:gd name="T105" fmla="*/ 614 h 1428"/>
                <a:gd name="T106" fmla="*/ 32 w 1070"/>
                <a:gd name="T107" fmla="*/ 504 h 1428"/>
                <a:gd name="T108" fmla="*/ 44 w 1070"/>
                <a:gd name="T109" fmla="*/ 399 h 1428"/>
                <a:gd name="T110" fmla="*/ 74 w 1070"/>
                <a:gd name="T111" fmla="*/ 313 h 1428"/>
                <a:gd name="T112" fmla="*/ 117 w 1070"/>
                <a:gd name="T113" fmla="*/ 238 h 1428"/>
                <a:gd name="T114" fmla="*/ 170 w 1070"/>
                <a:gd name="T115" fmla="*/ 177 h 1428"/>
                <a:gd name="T116" fmla="*/ 246 w 1070"/>
                <a:gd name="T117" fmla="*/ 109 h 1428"/>
                <a:gd name="T118" fmla="*/ 321 w 1070"/>
                <a:gd name="T119" fmla="*/ 58 h 1428"/>
                <a:gd name="T120" fmla="*/ 399 w 1070"/>
                <a:gd name="T121" fmla="*/ 22 h 1428"/>
                <a:gd name="T122" fmla="*/ 466 w 1070"/>
                <a:gd name="T123" fmla="*/ 6 h 1428"/>
                <a:gd name="T124" fmla="*/ 548 w 1070"/>
                <a:gd name="T125" fmla="*/ 0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0" h="1428">
                  <a:moveTo>
                    <a:pt x="548" y="0"/>
                  </a:moveTo>
                  <a:lnTo>
                    <a:pt x="591" y="2"/>
                  </a:lnTo>
                  <a:lnTo>
                    <a:pt x="632" y="8"/>
                  </a:lnTo>
                  <a:lnTo>
                    <a:pt x="668" y="16"/>
                  </a:lnTo>
                  <a:lnTo>
                    <a:pt x="703" y="29"/>
                  </a:lnTo>
                  <a:lnTo>
                    <a:pt x="732" y="42"/>
                  </a:lnTo>
                  <a:lnTo>
                    <a:pt x="761" y="57"/>
                  </a:lnTo>
                  <a:lnTo>
                    <a:pt x="792" y="77"/>
                  </a:lnTo>
                  <a:lnTo>
                    <a:pt x="819" y="97"/>
                  </a:lnTo>
                  <a:lnTo>
                    <a:pt x="840" y="116"/>
                  </a:lnTo>
                  <a:lnTo>
                    <a:pt x="858" y="135"/>
                  </a:lnTo>
                  <a:lnTo>
                    <a:pt x="871" y="151"/>
                  </a:lnTo>
                  <a:lnTo>
                    <a:pt x="879" y="163"/>
                  </a:lnTo>
                  <a:lnTo>
                    <a:pt x="884" y="171"/>
                  </a:lnTo>
                  <a:lnTo>
                    <a:pt x="886" y="174"/>
                  </a:lnTo>
                  <a:lnTo>
                    <a:pt x="887" y="174"/>
                  </a:lnTo>
                  <a:lnTo>
                    <a:pt x="892" y="175"/>
                  </a:lnTo>
                  <a:lnTo>
                    <a:pt x="899" y="177"/>
                  </a:lnTo>
                  <a:lnTo>
                    <a:pt x="907" y="179"/>
                  </a:lnTo>
                  <a:lnTo>
                    <a:pt x="918" y="182"/>
                  </a:lnTo>
                  <a:lnTo>
                    <a:pt x="930" y="189"/>
                  </a:lnTo>
                  <a:lnTo>
                    <a:pt x="942" y="197"/>
                  </a:lnTo>
                  <a:lnTo>
                    <a:pt x="956" y="206"/>
                  </a:lnTo>
                  <a:lnTo>
                    <a:pt x="969" y="220"/>
                  </a:lnTo>
                  <a:lnTo>
                    <a:pt x="983" y="234"/>
                  </a:lnTo>
                  <a:lnTo>
                    <a:pt x="995" y="253"/>
                  </a:lnTo>
                  <a:lnTo>
                    <a:pt x="1007" y="275"/>
                  </a:lnTo>
                  <a:lnTo>
                    <a:pt x="1018" y="302"/>
                  </a:lnTo>
                  <a:lnTo>
                    <a:pt x="1026" y="331"/>
                  </a:lnTo>
                  <a:lnTo>
                    <a:pt x="1032" y="365"/>
                  </a:lnTo>
                  <a:lnTo>
                    <a:pt x="1038" y="404"/>
                  </a:lnTo>
                  <a:lnTo>
                    <a:pt x="1039" y="448"/>
                  </a:lnTo>
                  <a:lnTo>
                    <a:pt x="1038" y="498"/>
                  </a:lnTo>
                  <a:lnTo>
                    <a:pt x="1034" y="552"/>
                  </a:lnTo>
                  <a:lnTo>
                    <a:pt x="1024" y="614"/>
                  </a:lnTo>
                  <a:lnTo>
                    <a:pt x="1016" y="646"/>
                  </a:lnTo>
                  <a:lnTo>
                    <a:pt x="1007" y="681"/>
                  </a:lnTo>
                  <a:lnTo>
                    <a:pt x="1018" y="680"/>
                  </a:lnTo>
                  <a:lnTo>
                    <a:pt x="1027" y="681"/>
                  </a:lnTo>
                  <a:lnTo>
                    <a:pt x="1038" y="684"/>
                  </a:lnTo>
                  <a:lnTo>
                    <a:pt x="1047" y="689"/>
                  </a:lnTo>
                  <a:lnTo>
                    <a:pt x="1055" y="699"/>
                  </a:lnTo>
                  <a:lnTo>
                    <a:pt x="1062" y="709"/>
                  </a:lnTo>
                  <a:lnTo>
                    <a:pt x="1066" y="724"/>
                  </a:lnTo>
                  <a:lnTo>
                    <a:pt x="1069" y="743"/>
                  </a:lnTo>
                  <a:lnTo>
                    <a:pt x="1070" y="766"/>
                  </a:lnTo>
                  <a:lnTo>
                    <a:pt x="1067" y="794"/>
                  </a:lnTo>
                  <a:lnTo>
                    <a:pt x="1061" y="827"/>
                  </a:lnTo>
                  <a:lnTo>
                    <a:pt x="1051" y="864"/>
                  </a:lnTo>
                  <a:lnTo>
                    <a:pt x="1039" y="906"/>
                  </a:lnTo>
                  <a:lnTo>
                    <a:pt x="1026" y="940"/>
                  </a:lnTo>
                  <a:lnTo>
                    <a:pt x="1014" y="966"/>
                  </a:lnTo>
                  <a:lnTo>
                    <a:pt x="1003" y="987"/>
                  </a:lnTo>
                  <a:lnTo>
                    <a:pt x="992" y="1001"/>
                  </a:lnTo>
                  <a:lnTo>
                    <a:pt x="981" y="1012"/>
                  </a:lnTo>
                  <a:lnTo>
                    <a:pt x="970" y="1018"/>
                  </a:lnTo>
                  <a:lnTo>
                    <a:pt x="962" y="1020"/>
                  </a:lnTo>
                  <a:lnTo>
                    <a:pt x="953" y="1061"/>
                  </a:lnTo>
                  <a:lnTo>
                    <a:pt x="941" y="1101"/>
                  </a:lnTo>
                  <a:lnTo>
                    <a:pt x="923" y="1143"/>
                  </a:lnTo>
                  <a:lnTo>
                    <a:pt x="903" y="1183"/>
                  </a:lnTo>
                  <a:lnTo>
                    <a:pt x="878" y="1223"/>
                  </a:lnTo>
                  <a:lnTo>
                    <a:pt x="848" y="1262"/>
                  </a:lnTo>
                  <a:lnTo>
                    <a:pt x="816" y="1299"/>
                  </a:lnTo>
                  <a:lnTo>
                    <a:pt x="780" y="1332"/>
                  </a:lnTo>
                  <a:lnTo>
                    <a:pt x="739" y="1362"/>
                  </a:lnTo>
                  <a:lnTo>
                    <a:pt x="695" y="1388"/>
                  </a:lnTo>
                  <a:lnTo>
                    <a:pt x="649" y="1408"/>
                  </a:lnTo>
                  <a:lnTo>
                    <a:pt x="603" y="1421"/>
                  </a:lnTo>
                  <a:lnTo>
                    <a:pt x="558" y="1427"/>
                  </a:lnTo>
                  <a:lnTo>
                    <a:pt x="511" y="1428"/>
                  </a:lnTo>
                  <a:lnTo>
                    <a:pt x="465" y="1421"/>
                  </a:lnTo>
                  <a:lnTo>
                    <a:pt x="419" y="1408"/>
                  </a:lnTo>
                  <a:lnTo>
                    <a:pt x="372" y="1389"/>
                  </a:lnTo>
                  <a:lnTo>
                    <a:pt x="328" y="1363"/>
                  </a:lnTo>
                  <a:lnTo>
                    <a:pt x="287" y="1334"/>
                  </a:lnTo>
                  <a:lnTo>
                    <a:pt x="251" y="1300"/>
                  </a:lnTo>
                  <a:lnTo>
                    <a:pt x="219" y="1264"/>
                  </a:lnTo>
                  <a:lnTo>
                    <a:pt x="189" y="1225"/>
                  </a:lnTo>
                  <a:lnTo>
                    <a:pt x="165" y="1184"/>
                  </a:lnTo>
                  <a:lnTo>
                    <a:pt x="145" y="1144"/>
                  </a:lnTo>
                  <a:lnTo>
                    <a:pt x="127" y="1102"/>
                  </a:lnTo>
                  <a:lnTo>
                    <a:pt x="115" y="1061"/>
                  </a:lnTo>
                  <a:lnTo>
                    <a:pt x="107" y="1022"/>
                  </a:lnTo>
                  <a:lnTo>
                    <a:pt x="98" y="1019"/>
                  </a:lnTo>
                  <a:lnTo>
                    <a:pt x="88" y="1012"/>
                  </a:lnTo>
                  <a:lnTo>
                    <a:pt x="78" y="1003"/>
                  </a:lnTo>
                  <a:lnTo>
                    <a:pt x="66" y="988"/>
                  </a:lnTo>
                  <a:lnTo>
                    <a:pt x="55" y="966"/>
                  </a:lnTo>
                  <a:lnTo>
                    <a:pt x="43" y="941"/>
                  </a:lnTo>
                  <a:lnTo>
                    <a:pt x="31" y="907"/>
                  </a:lnTo>
                  <a:lnTo>
                    <a:pt x="19" y="866"/>
                  </a:lnTo>
                  <a:lnTo>
                    <a:pt x="8" y="828"/>
                  </a:lnTo>
                  <a:lnTo>
                    <a:pt x="2" y="794"/>
                  </a:lnTo>
                  <a:lnTo>
                    <a:pt x="0" y="767"/>
                  </a:lnTo>
                  <a:lnTo>
                    <a:pt x="0" y="744"/>
                  </a:lnTo>
                  <a:lnTo>
                    <a:pt x="2" y="726"/>
                  </a:lnTo>
                  <a:lnTo>
                    <a:pt x="8" y="711"/>
                  </a:lnTo>
                  <a:lnTo>
                    <a:pt x="15" y="700"/>
                  </a:lnTo>
                  <a:lnTo>
                    <a:pt x="23" y="691"/>
                  </a:lnTo>
                  <a:lnTo>
                    <a:pt x="32" y="685"/>
                  </a:lnTo>
                  <a:lnTo>
                    <a:pt x="41" y="683"/>
                  </a:lnTo>
                  <a:lnTo>
                    <a:pt x="52" y="681"/>
                  </a:lnTo>
                  <a:lnTo>
                    <a:pt x="63" y="681"/>
                  </a:lnTo>
                  <a:lnTo>
                    <a:pt x="52" y="648"/>
                  </a:lnTo>
                  <a:lnTo>
                    <a:pt x="45" y="614"/>
                  </a:lnTo>
                  <a:lnTo>
                    <a:pt x="36" y="557"/>
                  </a:lnTo>
                  <a:lnTo>
                    <a:pt x="32" y="504"/>
                  </a:lnTo>
                  <a:lnTo>
                    <a:pt x="35" y="450"/>
                  </a:lnTo>
                  <a:lnTo>
                    <a:pt x="44" y="399"/>
                  </a:lnTo>
                  <a:lnTo>
                    <a:pt x="58" y="354"/>
                  </a:lnTo>
                  <a:lnTo>
                    <a:pt x="74" y="313"/>
                  </a:lnTo>
                  <a:lnTo>
                    <a:pt x="94" y="275"/>
                  </a:lnTo>
                  <a:lnTo>
                    <a:pt x="117" y="238"/>
                  </a:lnTo>
                  <a:lnTo>
                    <a:pt x="142" y="206"/>
                  </a:lnTo>
                  <a:lnTo>
                    <a:pt x="170" y="177"/>
                  </a:lnTo>
                  <a:lnTo>
                    <a:pt x="207" y="142"/>
                  </a:lnTo>
                  <a:lnTo>
                    <a:pt x="246" y="109"/>
                  </a:lnTo>
                  <a:lnTo>
                    <a:pt x="286" y="81"/>
                  </a:lnTo>
                  <a:lnTo>
                    <a:pt x="321" y="58"/>
                  </a:lnTo>
                  <a:lnTo>
                    <a:pt x="359" y="38"/>
                  </a:lnTo>
                  <a:lnTo>
                    <a:pt x="399" y="22"/>
                  </a:lnTo>
                  <a:lnTo>
                    <a:pt x="431" y="12"/>
                  </a:lnTo>
                  <a:lnTo>
                    <a:pt x="466" y="6"/>
                  </a:lnTo>
                  <a:lnTo>
                    <a:pt x="503" y="2"/>
                  </a:lnTo>
                  <a:lnTo>
                    <a:pt x="5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Resim 3" descr="metin, işaret içeren bir resim&#10;&#10;Açıklama otomatik olarak oluşturuldu">
            <a:extLst>
              <a:ext uri="{FF2B5EF4-FFF2-40B4-BE49-F238E27FC236}">
                <a16:creationId xmlns:a16="http://schemas.microsoft.com/office/drawing/2014/main" id="{E2F748E8-9583-DCA1-DBE6-82E2BFD69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9" y="6115697"/>
            <a:ext cx="1556826" cy="38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668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475F8E2-4921-401F-80F8-2D2A10F57CBC}"/>
              </a:ext>
            </a:extLst>
          </p:cNvPr>
          <p:cNvSpPr txBox="1"/>
          <p:nvPr/>
        </p:nvSpPr>
        <p:spPr>
          <a:xfrm>
            <a:off x="462208" y="114496"/>
            <a:ext cx="6170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Jean </a:t>
            </a:r>
            <a:r>
              <a:rPr lang="tr-TR" sz="3600" b="1" dirty="0" err="1">
                <a:solidFill>
                  <a:srgbClr val="00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Monnet</a:t>
            </a:r>
            <a:r>
              <a:rPr lang="tr-TR" sz="3600" b="1" dirty="0">
                <a:solidFill>
                  <a:srgbClr val="0037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Faaliyetinin Amaçları Nedir?</a:t>
            </a:r>
            <a:endParaRPr lang="en-US" sz="3600" b="1" dirty="0">
              <a:solidFill>
                <a:srgbClr val="00377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AA7BB3-BEC8-48C5-8F50-45597F9023CC}"/>
              </a:ext>
            </a:extLst>
          </p:cNvPr>
          <p:cNvGrpSpPr/>
          <p:nvPr/>
        </p:nvGrpSpPr>
        <p:grpSpPr>
          <a:xfrm>
            <a:off x="9526137" y="5868214"/>
            <a:ext cx="2665863" cy="606284"/>
            <a:chOff x="9526137" y="5685334"/>
            <a:chExt cx="2665863" cy="60628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578A51-D068-46E9-BE75-E5AF916666AE}"/>
                </a:ext>
              </a:extLst>
            </p:cNvPr>
            <p:cNvSpPr/>
            <p:nvPr/>
          </p:nvSpPr>
          <p:spPr>
            <a:xfrm>
              <a:off x="9526137" y="5685334"/>
              <a:ext cx="2665863" cy="606284"/>
            </a:xfrm>
            <a:prstGeom prst="rect">
              <a:avLst/>
            </a:prstGeom>
            <a:solidFill>
              <a:srgbClr val="003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5795EF-6805-4B66-A7CB-4E6002C79F10}"/>
                </a:ext>
              </a:extLst>
            </p:cNvPr>
            <p:cNvSpPr txBox="1"/>
            <p:nvPr/>
          </p:nvSpPr>
          <p:spPr>
            <a:xfrm>
              <a:off x="9658965" y="5751873"/>
              <a:ext cx="2400206" cy="38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4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erasmus</a:t>
              </a:r>
              <a:r>
                <a:rPr lang="tr-TR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@</a:t>
              </a:r>
              <a:r>
                <a:rPr lang="en-US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sakarya.edu.tr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D3E0FB96-C905-417E-B5CA-2CA088D0379B}"/>
              </a:ext>
            </a:extLst>
          </p:cNvPr>
          <p:cNvSpPr txBox="1"/>
          <p:nvPr/>
        </p:nvSpPr>
        <p:spPr>
          <a:xfrm>
            <a:off x="348793" y="1336776"/>
            <a:ext cx="5599520" cy="2369880"/>
          </a:xfrm>
          <a:prstGeom prst="rect">
            <a:avLst/>
          </a:prstGeom>
          <a:solidFill>
            <a:srgbClr val="00377B"/>
          </a:solidFill>
        </p:spPr>
        <p:txBody>
          <a:bodyPr wrap="square" lIns="0" tIns="0" rIns="0" bIns="0">
            <a:spAutoFit/>
          </a:bodyPr>
          <a:lstStyle/>
          <a:p>
            <a:endParaRPr lang="tr-TR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/>
                </a:solidFill>
              </a:rPr>
              <a:t>Avrupa Birliğinin ve işleyişinin daha iyi anlaşılmasını sağlamak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/>
                </a:solidFill>
              </a:rPr>
              <a:t>Daha geniş kitleleri Avrupa Birliği konularında bilgilendirmek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/>
                </a:solidFill>
              </a:rPr>
              <a:t>Avrupa Birliği Çalışmaları alanında yapılan araştırma &amp; eğitim‐öğretim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/>
                </a:solidFill>
              </a:rPr>
              <a:t>faaliyetlerini iyileştirmek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chemeClr val="bg1"/>
                </a:solidFill>
              </a:rPr>
              <a:t>Akademi ile toplum arasındaki diyaloğu güçlendirmek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b="1" dirty="0">
              <a:solidFill>
                <a:schemeClr val="bg1"/>
              </a:solidFill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Poppins ExtraLight" panose="00000300000000000000" pitchFamily="50" charset="0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pic>
        <p:nvPicPr>
          <p:cNvPr id="9" name="Resim Yer Tutucusu 8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3" b="13833"/>
          <a:stretch>
            <a:fillRect/>
          </a:stretch>
        </p:blipFill>
        <p:spPr>
          <a:xfrm>
            <a:off x="6319395" y="3125984"/>
            <a:ext cx="4092235" cy="2214880"/>
          </a:xfrm>
        </p:spPr>
      </p:pic>
      <p:pic>
        <p:nvPicPr>
          <p:cNvPr id="2" name="Resim Yer Tutucusu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4" b="15304"/>
          <a:stretch>
            <a:fillRect/>
          </a:stretch>
        </p:blipFill>
        <p:spPr>
          <a:xfrm>
            <a:off x="6657044" y="754144"/>
            <a:ext cx="4476065" cy="2067474"/>
          </a:xfrm>
        </p:spPr>
      </p:pic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C7C090BE-1A25-4009-B019-B0F5442D5B6D}"/>
              </a:ext>
            </a:extLst>
          </p:cNvPr>
          <p:cNvSpPr/>
          <p:nvPr/>
        </p:nvSpPr>
        <p:spPr>
          <a:xfrm flipH="1">
            <a:off x="6319395" y="1805451"/>
            <a:ext cx="691215" cy="691215"/>
          </a:xfrm>
          <a:prstGeom prst="roundRect">
            <a:avLst>
              <a:gd name="adj" fmla="val 5056"/>
            </a:avLst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7" name="Group 272"/>
          <p:cNvGrpSpPr>
            <a:grpSpLocks noChangeAspect="1"/>
          </p:cNvGrpSpPr>
          <p:nvPr/>
        </p:nvGrpSpPr>
        <p:grpSpPr bwMode="auto">
          <a:xfrm>
            <a:off x="6529664" y="2019017"/>
            <a:ext cx="270675" cy="264082"/>
            <a:chOff x="247" y="2734"/>
            <a:chExt cx="1478" cy="1442"/>
          </a:xfrm>
          <a:solidFill>
            <a:schemeClr val="bg1"/>
          </a:solidFill>
        </p:grpSpPr>
        <p:sp>
          <p:nvSpPr>
            <p:cNvPr id="58" name="Freeform 274"/>
            <p:cNvSpPr>
              <a:spLocks noEditPoints="1"/>
            </p:cNvSpPr>
            <p:nvPr/>
          </p:nvSpPr>
          <p:spPr bwMode="auto">
            <a:xfrm>
              <a:off x="569" y="2734"/>
              <a:ext cx="837" cy="773"/>
            </a:xfrm>
            <a:custGeom>
              <a:avLst/>
              <a:gdLst>
                <a:gd name="T0" fmla="*/ 808 w 2511"/>
                <a:gd name="T1" fmla="*/ 1185 h 2321"/>
                <a:gd name="T2" fmla="*/ 821 w 2511"/>
                <a:gd name="T3" fmla="*/ 1460 h 2321"/>
                <a:gd name="T4" fmla="*/ 831 w 2511"/>
                <a:gd name="T5" fmla="*/ 991 h 2321"/>
                <a:gd name="T6" fmla="*/ 1892 w 2511"/>
                <a:gd name="T7" fmla="*/ 1255 h 2321"/>
                <a:gd name="T8" fmla="*/ 2152 w 2511"/>
                <a:gd name="T9" fmla="*/ 1520 h 2321"/>
                <a:gd name="T10" fmla="*/ 2189 w 2511"/>
                <a:gd name="T11" fmla="*/ 1255 h 2321"/>
                <a:gd name="T12" fmla="*/ 2152 w 2511"/>
                <a:gd name="T13" fmla="*/ 990 h 2321"/>
                <a:gd name="T14" fmla="*/ 1678 w 2511"/>
                <a:gd name="T15" fmla="*/ 1520 h 2321"/>
                <a:gd name="T16" fmla="*/ 1704 w 2511"/>
                <a:gd name="T17" fmla="*/ 1255 h 2321"/>
                <a:gd name="T18" fmla="*/ 1678 w 2511"/>
                <a:gd name="T19" fmla="*/ 990 h 2321"/>
                <a:gd name="T20" fmla="*/ 328 w 2511"/>
                <a:gd name="T21" fmla="*/ 1119 h 2321"/>
                <a:gd name="T22" fmla="*/ 328 w 2511"/>
                <a:gd name="T23" fmla="*/ 1391 h 2321"/>
                <a:gd name="T24" fmla="*/ 627 w 2511"/>
                <a:gd name="T25" fmla="*/ 1437 h 2321"/>
                <a:gd name="T26" fmla="*/ 627 w 2511"/>
                <a:gd name="T27" fmla="*/ 1075 h 2321"/>
                <a:gd name="T28" fmla="*/ 815 w 2511"/>
                <a:gd name="T29" fmla="*/ 430 h 2321"/>
                <a:gd name="T30" fmla="*/ 572 w 2511"/>
                <a:gd name="T31" fmla="*/ 616 h 2321"/>
                <a:gd name="T32" fmla="*/ 683 w 2511"/>
                <a:gd name="T33" fmla="*/ 803 h 2321"/>
                <a:gd name="T34" fmla="*/ 810 w 2511"/>
                <a:gd name="T35" fmla="*/ 512 h 2321"/>
                <a:gd name="T36" fmla="*/ 1664 w 2511"/>
                <a:gd name="T37" fmla="*/ 450 h 2321"/>
                <a:gd name="T38" fmla="*/ 1799 w 2511"/>
                <a:gd name="T39" fmla="*/ 722 h 2321"/>
                <a:gd name="T40" fmla="*/ 1988 w 2511"/>
                <a:gd name="T41" fmla="*/ 674 h 2321"/>
                <a:gd name="T42" fmla="*/ 1762 w 2511"/>
                <a:gd name="T43" fmla="*/ 468 h 2321"/>
                <a:gd name="T44" fmla="*/ 1349 w 2511"/>
                <a:gd name="T45" fmla="*/ 803 h 2321"/>
                <a:gd name="T46" fmla="*/ 1530 w 2511"/>
                <a:gd name="T47" fmla="*/ 597 h 2321"/>
                <a:gd name="T48" fmla="*/ 1384 w 2511"/>
                <a:gd name="T49" fmla="*/ 398 h 2321"/>
                <a:gd name="T50" fmla="*/ 1089 w 2511"/>
                <a:gd name="T51" fmla="*/ 437 h 2321"/>
                <a:gd name="T52" fmla="*/ 944 w 2511"/>
                <a:gd name="T53" fmla="*/ 659 h 2321"/>
                <a:gd name="T54" fmla="*/ 1161 w 2511"/>
                <a:gd name="T55" fmla="*/ 359 h 2321"/>
                <a:gd name="T56" fmla="*/ 1556 w 2511"/>
                <a:gd name="T57" fmla="*/ 36 h 2321"/>
                <a:gd name="T58" fmla="*/ 1916 w 2511"/>
                <a:gd name="T59" fmla="*/ 188 h 2321"/>
                <a:gd name="T60" fmla="*/ 2208 w 2511"/>
                <a:gd name="T61" fmla="*/ 440 h 2321"/>
                <a:gd name="T62" fmla="*/ 2411 w 2511"/>
                <a:gd name="T63" fmla="*/ 768 h 2321"/>
                <a:gd name="T64" fmla="*/ 2505 w 2511"/>
                <a:gd name="T65" fmla="*/ 1153 h 2321"/>
                <a:gd name="T66" fmla="*/ 2474 w 2511"/>
                <a:gd name="T67" fmla="*/ 1554 h 2321"/>
                <a:gd name="T68" fmla="*/ 2326 w 2511"/>
                <a:gd name="T69" fmla="*/ 1909 h 2321"/>
                <a:gd name="T70" fmla="*/ 2082 w 2511"/>
                <a:gd name="T71" fmla="*/ 2200 h 2321"/>
                <a:gd name="T72" fmla="*/ 1906 w 2511"/>
                <a:gd name="T73" fmla="*/ 2218 h 2321"/>
                <a:gd name="T74" fmla="*/ 1820 w 2511"/>
                <a:gd name="T75" fmla="*/ 2076 h 2321"/>
                <a:gd name="T76" fmla="*/ 1889 w 2511"/>
                <a:gd name="T77" fmla="*/ 1943 h 2321"/>
                <a:gd name="T78" fmla="*/ 2072 w 2511"/>
                <a:gd name="T79" fmla="*/ 1709 h 2321"/>
                <a:gd name="T80" fmla="*/ 1740 w 2511"/>
                <a:gd name="T81" fmla="*/ 1925 h 2321"/>
                <a:gd name="T82" fmla="*/ 1612 w 2511"/>
                <a:gd name="T83" fmla="*/ 1908 h 2321"/>
                <a:gd name="T84" fmla="*/ 1582 w 2511"/>
                <a:gd name="T85" fmla="*/ 1822 h 2321"/>
                <a:gd name="T86" fmla="*/ 1349 w 2511"/>
                <a:gd name="T87" fmla="*/ 1807 h 2321"/>
                <a:gd name="T88" fmla="*/ 1186 w 2511"/>
                <a:gd name="T89" fmla="*/ 1805 h 2321"/>
                <a:gd name="T90" fmla="*/ 907 w 2511"/>
                <a:gd name="T91" fmla="*/ 1768 h 2321"/>
                <a:gd name="T92" fmla="*/ 854 w 2511"/>
                <a:gd name="T93" fmla="*/ 1947 h 2321"/>
                <a:gd name="T94" fmla="*/ 710 w 2511"/>
                <a:gd name="T95" fmla="*/ 1785 h 2321"/>
                <a:gd name="T96" fmla="*/ 523 w 2511"/>
                <a:gd name="T97" fmla="*/ 1836 h 2321"/>
                <a:gd name="T98" fmla="*/ 749 w 2511"/>
                <a:gd name="T99" fmla="*/ 2042 h 2321"/>
                <a:gd name="T100" fmla="*/ 611 w 2511"/>
                <a:gd name="T101" fmla="*/ 2260 h 2321"/>
                <a:gd name="T102" fmla="*/ 366 w 2511"/>
                <a:gd name="T103" fmla="*/ 2142 h 2321"/>
                <a:gd name="T104" fmla="*/ 140 w 2511"/>
                <a:gd name="T105" fmla="*/ 1831 h 2321"/>
                <a:gd name="T106" fmla="*/ 17 w 2511"/>
                <a:gd name="T107" fmla="*/ 1458 h 2321"/>
                <a:gd name="T108" fmla="*/ 17 w 2511"/>
                <a:gd name="T109" fmla="*/ 1052 h 2321"/>
                <a:gd name="T110" fmla="*/ 140 w 2511"/>
                <a:gd name="T111" fmla="*/ 679 h 2321"/>
                <a:gd name="T112" fmla="*/ 367 w 2511"/>
                <a:gd name="T113" fmla="*/ 368 h 2321"/>
                <a:gd name="T114" fmla="*/ 679 w 2511"/>
                <a:gd name="T115" fmla="*/ 141 h 2321"/>
                <a:gd name="T116" fmla="*/ 1052 w 2511"/>
                <a:gd name="T117" fmla="*/ 17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1" h="2321">
                  <a:moveTo>
                    <a:pt x="831" y="991"/>
                  </a:moveTo>
                  <a:lnTo>
                    <a:pt x="821" y="1053"/>
                  </a:lnTo>
                  <a:lnTo>
                    <a:pt x="812" y="1118"/>
                  </a:lnTo>
                  <a:lnTo>
                    <a:pt x="808" y="1185"/>
                  </a:lnTo>
                  <a:lnTo>
                    <a:pt x="806" y="1256"/>
                  </a:lnTo>
                  <a:lnTo>
                    <a:pt x="808" y="1326"/>
                  </a:lnTo>
                  <a:lnTo>
                    <a:pt x="812" y="1394"/>
                  </a:lnTo>
                  <a:lnTo>
                    <a:pt x="821" y="1460"/>
                  </a:lnTo>
                  <a:lnTo>
                    <a:pt x="831" y="1521"/>
                  </a:lnTo>
                  <a:lnTo>
                    <a:pt x="1161" y="1521"/>
                  </a:lnTo>
                  <a:lnTo>
                    <a:pt x="1161" y="991"/>
                  </a:lnTo>
                  <a:lnTo>
                    <a:pt x="831" y="991"/>
                  </a:lnTo>
                  <a:close/>
                  <a:moveTo>
                    <a:pt x="1871" y="990"/>
                  </a:moveTo>
                  <a:lnTo>
                    <a:pt x="1881" y="1075"/>
                  </a:lnTo>
                  <a:lnTo>
                    <a:pt x="1889" y="1162"/>
                  </a:lnTo>
                  <a:lnTo>
                    <a:pt x="1892" y="1255"/>
                  </a:lnTo>
                  <a:lnTo>
                    <a:pt x="1889" y="1348"/>
                  </a:lnTo>
                  <a:lnTo>
                    <a:pt x="1881" y="1435"/>
                  </a:lnTo>
                  <a:lnTo>
                    <a:pt x="1871" y="1520"/>
                  </a:lnTo>
                  <a:lnTo>
                    <a:pt x="2152" y="1520"/>
                  </a:lnTo>
                  <a:lnTo>
                    <a:pt x="2168" y="1457"/>
                  </a:lnTo>
                  <a:lnTo>
                    <a:pt x="2180" y="1391"/>
                  </a:lnTo>
                  <a:lnTo>
                    <a:pt x="2187" y="1324"/>
                  </a:lnTo>
                  <a:lnTo>
                    <a:pt x="2189" y="1255"/>
                  </a:lnTo>
                  <a:lnTo>
                    <a:pt x="2187" y="1186"/>
                  </a:lnTo>
                  <a:lnTo>
                    <a:pt x="2180" y="1119"/>
                  </a:lnTo>
                  <a:lnTo>
                    <a:pt x="2168" y="1055"/>
                  </a:lnTo>
                  <a:lnTo>
                    <a:pt x="2152" y="990"/>
                  </a:lnTo>
                  <a:lnTo>
                    <a:pt x="1871" y="990"/>
                  </a:lnTo>
                  <a:close/>
                  <a:moveTo>
                    <a:pt x="1349" y="990"/>
                  </a:moveTo>
                  <a:lnTo>
                    <a:pt x="1349" y="1520"/>
                  </a:lnTo>
                  <a:lnTo>
                    <a:pt x="1678" y="1520"/>
                  </a:lnTo>
                  <a:lnTo>
                    <a:pt x="1689" y="1458"/>
                  </a:lnTo>
                  <a:lnTo>
                    <a:pt x="1697" y="1394"/>
                  </a:lnTo>
                  <a:lnTo>
                    <a:pt x="1701" y="1325"/>
                  </a:lnTo>
                  <a:lnTo>
                    <a:pt x="1704" y="1255"/>
                  </a:lnTo>
                  <a:lnTo>
                    <a:pt x="1701" y="1185"/>
                  </a:lnTo>
                  <a:lnTo>
                    <a:pt x="1697" y="1118"/>
                  </a:lnTo>
                  <a:lnTo>
                    <a:pt x="1689" y="1052"/>
                  </a:lnTo>
                  <a:lnTo>
                    <a:pt x="1678" y="990"/>
                  </a:lnTo>
                  <a:lnTo>
                    <a:pt x="1349" y="990"/>
                  </a:lnTo>
                  <a:close/>
                  <a:moveTo>
                    <a:pt x="358" y="990"/>
                  </a:moveTo>
                  <a:lnTo>
                    <a:pt x="341" y="1055"/>
                  </a:lnTo>
                  <a:lnTo>
                    <a:pt x="328" y="1119"/>
                  </a:lnTo>
                  <a:lnTo>
                    <a:pt x="322" y="1186"/>
                  </a:lnTo>
                  <a:lnTo>
                    <a:pt x="319" y="1255"/>
                  </a:lnTo>
                  <a:lnTo>
                    <a:pt x="322" y="1324"/>
                  </a:lnTo>
                  <a:lnTo>
                    <a:pt x="328" y="1391"/>
                  </a:lnTo>
                  <a:lnTo>
                    <a:pt x="341" y="1457"/>
                  </a:lnTo>
                  <a:lnTo>
                    <a:pt x="358" y="1520"/>
                  </a:lnTo>
                  <a:lnTo>
                    <a:pt x="639" y="1520"/>
                  </a:lnTo>
                  <a:lnTo>
                    <a:pt x="627" y="1437"/>
                  </a:lnTo>
                  <a:lnTo>
                    <a:pt x="619" y="1348"/>
                  </a:lnTo>
                  <a:lnTo>
                    <a:pt x="616" y="1255"/>
                  </a:lnTo>
                  <a:lnTo>
                    <a:pt x="619" y="1162"/>
                  </a:lnTo>
                  <a:lnTo>
                    <a:pt x="627" y="1075"/>
                  </a:lnTo>
                  <a:lnTo>
                    <a:pt x="639" y="990"/>
                  </a:lnTo>
                  <a:lnTo>
                    <a:pt x="358" y="990"/>
                  </a:lnTo>
                  <a:close/>
                  <a:moveTo>
                    <a:pt x="884" y="397"/>
                  </a:moveTo>
                  <a:lnTo>
                    <a:pt x="815" y="430"/>
                  </a:lnTo>
                  <a:lnTo>
                    <a:pt x="748" y="469"/>
                  </a:lnTo>
                  <a:lnTo>
                    <a:pt x="686" y="514"/>
                  </a:lnTo>
                  <a:lnTo>
                    <a:pt x="627" y="562"/>
                  </a:lnTo>
                  <a:lnTo>
                    <a:pt x="572" y="616"/>
                  </a:lnTo>
                  <a:lnTo>
                    <a:pt x="522" y="675"/>
                  </a:lnTo>
                  <a:lnTo>
                    <a:pt x="476" y="737"/>
                  </a:lnTo>
                  <a:lnTo>
                    <a:pt x="436" y="803"/>
                  </a:lnTo>
                  <a:lnTo>
                    <a:pt x="683" y="803"/>
                  </a:lnTo>
                  <a:lnTo>
                    <a:pt x="710" y="722"/>
                  </a:lnTo>
                  <a:lnTo>
                    <a:pt x="741" y="648"/>
                  </a:lnTo>
                  <a:lnTo>
                    <a:pt x="775" y="577"/>
                  </a:lnTo>
                  <a:lnTo>
                    <a:pt x="810" y="512"/>
                  </a:lnTo>
                  <a:lnTo>
                    <a:pt x="846" y="452"/>
                  </a:lnTo>
                  <a:lnTo>
                    <a:pt x="884" y="397"/>
                  </a:lnTo>
                  <a:close/>
                  <a:moveTo>
                    <a:pt x="1626" y="395"/>
                  </a:moveTo>
                  <a:lnTo>
                    <a:pt x="1664" y="450"/>
                  </a:lnTo>
                  <a:lnTo>
                    <a:pt x="1700" y="511"/>
                  </a:lnTo>
                  <a:lnTo>
                    <a:pt x="1735" y="577"/>
                  </a:lnTo>
                  <a:lnTo>
                    <a:pt x="1768" y="647"/>
                  </a:lnTo>
                  <a:lnTo>
                    <a:pt x="1799" y="722"/>
                  </a:lnTo>
                  <a:lnTo>
                    <a:pt x="1826" y="802"/>
                  </a:lnTo>
                  <a:lnTo>
                    <a:pt x="2074" y="802"/>
                  </a:lnTo>
                  <a:lnTo>
                    <a:pt x="2033" y="736"/>
                  </a:lnTo>
                  <a:lnTo>
                    <a:pt x="1988" y="674"/>
                  </a:lnTo>
                  <a:lnTo>
                    <a:pt x="1938" y="616"/>
                  </a:lnTo>
                  <a:lnTo>
                    <a:pt x="1883" y="562"/>
                  </a:lnTo>
                  <a:lnTo>
                    <a:pt x="1824" y="514"/>
                  </a:lnTo>
                  <a:lnTo>
                    <a:pt x="1762" y="468"/>
                  </a:lnTo>
                  <a:lnTo>
                    <a:pt x="1695" y="429"/>
                  </a:lnTo>
                  <a:lnTo>
                    <a:pt x="1626" y="395"/>
                  </a:lnTo>
                  <a:close/>
                  <a:moveTo>
                    <a:pt x="1349" y="360"/>
                  </a:moveTo>
                  <a:lnTo>
                    <a:pt x="1349" y="803"/>
                  </a:lnTo>
                  <a:lnTo>
                    <a:pt x="1627" y="803"/>
                  </a:lnTo>
                  <a:lnTo>
                    <a:pt x="1598" y="729"/>
                  </a:lnTo>
                  <a:lnTo>
                    <a:pt x="1565" y="660"/>
                  </a:lnTo>
                  <a:lnTo>
                    <a:pt x="1530" y="597"/>
                  </a:lnTo>
                  <a:lnTo>
                    <a:pt x="1494" y="539"/>
                  </a:lnTo>
                  <a:lnTo>
                    <a:pt x="1457" y="487"/>
                  </a:lnTo>
                  <a:lnTo>
                    <a:pt x="1420" y="440"/>
                  </a:lnTo>
                  <a:lnTo>
                    <a:pt x="1384" y="398"/>
                  </a:lnTo>
                  <a:lnTo>
                    <a:pt x="1349" y="360"/>
                  </a:lnTo>
                  <a:close/>
                  <a:moveTo>
                    <a:pt x="1161" y="359"/>
                  </a:moveTo>
                  <a:lnTo>
                    <a:pt x="1126" y="395"/>
                  </a:lnTo>
                  <a:lnTo>
                    <a:pt x="1089" y="437"/>
                  </a:lnTo>
                  <a:lnTo>
                    <a:pt x="1052" y="485"/>
                  </a:lnTo>
                  <a:lnTo>
                    <a:pt x="1016" y="538"/>
                  </a:lnTo>
                  <a:lnTo>
                    <a:pt x="978" y="596"/>
                  </a:lnTo>
                  <a:lnTo>
                    <a:pt x="944" y="659"/>
                  </a:lnTo>
                  <a:lnTo>
                    <a:pt x="911" y="728"/>
                  </a:lnTo>
                  <a:lnTo>
                    <a:pt x="881" y="802"/>
                  </a:lnTo>
                  <a:lnTo>
                    <a:pt x="1161" y="802"/>
                  </a:lnTo>
                  <a:lnTo>
                    <a:pt x="1161" y="359"/>
                  </a:lnTo>
                  <a:close/>
                  <a:moveTo>
                    <a:pt x="1255" y="0"/>
                  </a:moveTo>
                  <a:lnTo>
                    <a:pt x="1358" y="4"/>
                  </a:lnTo>
                  <a:lnTo>
                    <a:pt x="1458" y="17"/>
                  </a:lnTo>
                  <a:lnTo>
                    <a:pt x="1556" y="36"/>
                  </a:lnTo>
                  <a:lnTo>
                    <a:pt x="1651" y="64"/>
                  </a:lnTo>
                  <a:lnTo>
                    <a:pt x="1743" y="99"/>
                  </a:lnTo>
                  <a:lnTo>
                    <a:pt x="1832" y="141"/>
                  </a:lnTo>
                  <a:lnTo>
                    <a:pt x="1916" y="188"/>
                  </a:lnTo>
                  <a:lnTo>
                    <a:pt x="1996" y="243"/>
                  </a:lnTo>
                  <a:lnTo>
                    <a:pt x="2071" y="302"/>
                  </a:lnTo>
                  <a:lnTo>
                    <a:pt x="2142" y="368"/>
                  </a:lnTo>
                  <a:lnTo>
                    <a:pt x="2208" y="440"/>
                  </a:lnTo>
                  <a:lnTo>
                    <a:pt x="2267" y="515"/>
                  </a:lnTo>
                  <a:lnTo>
                    <a:pt x="2322" y="596"/>
                  </a:lnTo>
                  <a:lnTo>
                    <a:pt x="2369" y="679"/>
                  </a:lnTo>
                  <a:lnTo>
                    <a:pt x="2411" y="768"/>
                  </a:lnTo>
                  <a:lnTo>
                    <a:pt x="2446" y="859"/>
                  </a:lnTo>
                  <a:lnTo>
                    <a:pt x="2473" y="955"/>
                  </a:lnTo>
                  <a:lnTo>
                    <a:pt x="2493" y="1053"/>
                  </a:lnTo>
                  <a:lnTo>
                    <a:pt x="2505" y="1153"/>
                  </a:lnTo>
                  <a:lnTo>
                    <a:pt x="2511" y="1256"/>
                  </a:lnTo>
                  <a:lnTo>
                    <a:pt x="2505" y="1357"/>
                  </a:lnTo>
                  <a:lnTo>
                    <a:pt x="2495" y="1457"/>
                  </a:lnTo>
                  <a:lnTo>
                    <a:pt x="2474" y="1554"/>
                  </a:lnTo>
                  <a:lnTo>
                    <a:pt x="2447" y="1647"/>
                  </a:lnTo>
                  <a:lnTo>
                    <a:pt x="2414" y="1738"/>
                  </a:lnTo>
                  <a:lnTo>
                    <a:pt x="2374" y="1826"/>
                  </a:lnTo>
                  <a:lnTo>
                    <a:pt x="2326" y="1909"/>
                  </a:lnTo>
                  <a:lnTo>
                    <a:pt x="2274" y="1988"/>
                  </a:lnTo>
                  <a:lnTo>
                    <a:pt x="2215" y="2064"/>
                  </a:lnTo>
                  <a:lnTo>
                    <a:pt x="2152" y="2134"/>
                  </a:lnTo>
                  <a:lnTo>
                    <a:pt x="2082" y="2200"/>
                  </a:lnTo>
                  <a:lnTo>
                    <a:pt x="2009" y="2259"/>
                  </a:lnTo>
                  <a:lnTo>
                    <a:pt x="1930" y="2314"/>
                  </a:lnTo>
                  <a:lnTo>
                    <a:pt x="1919" y="2264"/>
                  </a:lnTo>
                  <a:lnTo>
                    <a:pt x="1906" y="2218"/>
                  </a:lnTo>
                  <a:lnTo>
                    <a:pt x="1888" y="2175"/>
                  </a:lnTo>
                  <a:lnTo>
                    <a:pt x="1867" y="2136"/>
                  </a:lnTo>
                  <a:lnTo>
                    <a:pt x="1842" y="2101"/>
                  </a:lnTo>
                  <a:lnTo>
                    <a:pt x="1820" y="2076"/>
                  </a:lnTo>
                  <a:lnTo>
                    <a:pt x="1797" y="2053"/>
                  </a:lnTo>
                  <a:lnTo>
                    <a:pt x="1771" y="2034"/>
                  </a:lnTo>
                  <a:lnTo>
                    <a:pt x="1832" y="1990"/>
                  </a:lnTo>
                  <a:lnTo>
                    <a:pt x="1889" y="1943"/>
                  </a:lnTo>
                  <a:lnTo>
                    <a:pt x="1942" y="1890"/>
                  </a:lnTo>
                  <a:lnTo>
                    <a:pt x="1990" y="1834"/>
                  </a:lnTo>
                  <a:lnTo>
                    <a:pt x="2033" y="1773"/>
                  </a:lnTo>
                  <a:lnTo>
                    <a:pt x="2072" y="1709"/>
                  </a:lnTo>
                  <a:lnTo>
                    <a:pt x="1825" y="1709"/>
                  </a:lnTo>
                  <a:lnTo>
                    <a:pt x="1799" y="1785"/>
                  </a:lnTo>
                  <a:lnTo>
                    <a:pt x="1771" y="1857"/>
                  </a:lnTo>
                  <a:lnTo>
                    <a:pt x="1740" y="1925"/>
                  </a:lnTo>
                  <a:lnTo>
                    <a:pt x="1707" y="1987"/>
                  </a:lnTo>
                  <a:lnTo>
                    <a:pt x="1681" y="1961"/>
                  </a:lnTo>
                  <a:lnTo>
                    <a:pt x="1649" y="1935"/>
                  </a:lnTo>
                  <a:lnTo>
                    <a:pt x="1612" y="1908"/>
                  </a:lnTo>
                  <a:lnTo>
                    <a:pt x="1571" y="1881"/>
                  </a:lnTo>
                  <a:lnTo>
                    <a:pt x="1563" y="1877"/>
                  </a:lnTo>
                  <a:lnTo>
                    <a:pt x="1555" y="1873"/>
                  </a:lnTo>
                  <a:lnTo>
                    <a:pt x="1582" y="1822"/>
                  </a:lnTo>
                  <a:lnTo>
                    <a:pt x="1606" y="1768"/>
                  </a:lnTo>
                  <a:lnTo>
                    <a:pt x="1629" y="1710"/>
                  </a:lnTo>
                  <a:lnTo>
                    <a:pt x="1349" y="1710"/>
                  </a:lnTo>
                  <a:lnTo>
                    <a:pt x="1349" y="1807"/>
                  </a:lnTo>
                  <a:lnTo>
                    <a:pt x="1309" y="1803"/>
                  </a:lnTo>
                  <a:lnTo>
                    <a:pt x="1267" y="1801"/>
                  </a:lnTo>
                  <a:lnTo>
                    <a:pt x="1210" y="1804"/>
                  </a:lnTo>
                  <a:lnTo>
                    <a:pt x="1186" y="1805"/>
                  </a:lnTo>
                  <a:lnTo>
                    <a:pt x="1161" y="1808"/>
                  </a:lnTo>
                  <a:lnTo>
                    <a:pt x="1161" y="1709"/>
                  </a:lnTo>
                  <a:lnTo>
                    <a:pt x="882" y="1709"/>
                  </a:lnTo>
                  <a:lnTo>
                    <a:pt x="907" y="1768"/>
                  </a:lnTo>
                  <a:lnTo>
                    <a:pt x="932" y="1824"/>
                  </a:lnTo>
                  <a:lnTo>
                    <a:pt x="959" y="1877"/>
                  </a:lnTo>
                  <a:lnTo>
                    <a:pt x="907" y="1910"/>
                  </a:lnTo>
                  <a:lnTo>
                    <a:pt x="854" y="1947"/>
                  </a:lnTo>
                  <a:lnTo>
                    <a:pt x="804" y="1988"/>
                  </a:lnTo>
                  <a:lnTo>
                    <a:pt x="771" y="1925"/>
                  </a:lnTo>
                  <a:lnTo>
                    <a:pt x="740" y="1858"/>
                  </a:lnTo>
                  <a:lnTo>
                    <a:pt x="710" y="1785"/>
                  </a:lnTo>
                  <a:lnTo>
                    <a:pt x="685" y="1709"/>
                  </a:lnTo>
                  <a:lnTo>
                    <a:pt x="437" y="1709"/>
                  </a:lnTo>
                  <a:lnTo>
                    <a:pt x="478" y="1774"/>
                  </a:lnTo>
                  <a:lnTo>
                    <a:pt x="523" y="1836"/>
                  </a:lnTo>
                  <a:lnTo>
                    <a:pt x="573" y="1894"/>
                  </a:lnTo>
                  <a:lnTo>
                    <a:pt x="628" y="1948"/>
                  </a:lnTo>
                  <a:lnTo>
                    <a:pt x="687" y="1998"/>
                  </a:lnTo>
                  <a:lnTo>
                    <a:pt x="749" y="2042"/>
                  </a:lnTo>
                  <a:lnTo>
                    <a:pt x="706" y="2093"/>
                  </a:lnTo>
                  <a:lnTo>
                    <a:pt x="669" y="2147"/>
                  </a:lnTo>
                  <a:lnTo>
                    <a:pt x="636" y="2202"/>
                  </a:lnTo>
                  <a:lnTo>
                    <a:pt x="611" y="2260"/>
                  </a:lnTo>
                  <a:lnTo>
                    <a:pt x="592" y="2321"/>
                  </a:lnTo>
                  <a:lnTo>
                    <a:pt x="513" y="2267"/>
                  </a:lnTo>
                  <a:lnTo>
                    <a:pt x="437" y="2206"/>
                  </a:lnTo>
                  <a:lnTo>
                    <a:pt x="366" y="2142"/>
                  </a:lnTo>
                  <a:lnTo>
                    <a:pt x="302" y="2070"/>
                  </a:lnTo>
                  <a:lnTo>
                    <a:pt x="241" y="1995"/>
                  </a:lnTo>
                  <a:lnTo>
                    <a:pt x="187" y="1916"/>
                  </a:lnTo>
                  <a:lnTo>
                    <a:pt x="140" y="1831"/>
                  </a:lnTo>
                  <a:lnTo>
                    <a:pt x="99" y="1744"/>
                  </a:lnTo>
                  <a:lnTo>
                    <a:pt x="64" y="1651"/>
                  </a:lnTo>
                  <a:lnTo>
                    <a:pt x="37" y="1556"/>
                  </a:lnTo>
                  <a:lnTo>
                    <a:pt x="17" y="1458"/>
                  </a:lnTo>
                  <a:lnTo>
                    <a:pt x="4" y="1359"/>
                  </a:lnTo>
                  <a:lnTo>
                    <a:pt x="0" y="1256"/>
                  </a:lnTo>
                  <a:lnTo>
                    <a:pt x="4" y="1153"/>
                  </a:lnTo>
                  <a:lnTo>
                    <a:pt x="17" y="1052"/>
                  </a:lnTo>
                  <a:lnTo>
                    <a:pt x="37" y="955"/>
                  </a:lnTo>
                  <a:lnTo>
                    <a:pt x="64" y="859"/>
                  </a:lnTo>
                  <a:lnTo>
                    <a:pt x="99" y="768"/>
                  </a:lnTo>
                  <a:lnTo>
                    <a:pt x="140" y="679"/>
                  </a:lnTo>
                  <a:lnTo>
                    <a:pt x="189" y="594"/>
                  </a:lnTo>
                  <a:lnTo>
                    <a:pt x="242" y="515"/>
                  </a:lnTo>
                  <a:lnTo>
                    <a:pt x="303" y="438"/>
                  </a:lnTo>
                  <a:lnTo>
                    <a:pt x="367" y="368"/>
                  </a:lnTo>
                  <a:lnTo>
                    <a:pt x="439" y="302"/>
                  </a:lnTo>
                  <a:lnTo>
                    <a:pt x="514" y="243"/>
                  </a:lnTo>
                  <a:lnTo>
                    <a:pt x="595" y="188"/>
                  </a:lnTo>
                  <a:lnTo>
                    <a:pt x="679" y="141"/>
                  </a:lnTo>
                  <a:lnTo>
                    <a:pt x="767" y="99"/>
                  </a:lnTo>
                  <a:lnTo>
                    <a:pt x="858" y="64"/>
                  </a:lnTo>
                  <a:lnTo>
                    <a:pt x="954" y="36"/>
                  </a:lnTo>
                  <a:lnTo>
                    <a:pt x="1052" y="17"/>
                  </a:lnTo>
                  <a:lnTo>
                    <a:pt x="1153" y="4"/>
                  </a:lnTo>
                  <a:lnTo>
                    <a:pt x="1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75"/>
            <p:cNvSpPr>
              <a:spLocks/>
            </p:cNvSpPr>
            <p:nvPr/>
          </p:nvSpPr>
          <p:spPr bwMode="auto">
            <a:xfrm>
              <a:off x="247" y="3862"/>
              <a:ext cx="1478" cy="314"/>
            </a:xfrm>
            <a:custGeom>
              <a:avLst/>
              <a:gdLst>
                <a:gd name="T0" fmla="*/ 2165 w 4433"/>
                <a:gd name="T1" fmla="*/ 446 h 941"/>
                <a:gd name="T2" fmla="*/ 2091 w 4433"/>
                <a:gd name="T3" fmla="*/ 310 h 941"/>
                <a:gd name="T4" fmla="*/ 2087 w 4433"/>
                <a:gd name="T5" fmla="*/ 225 h 941"/>
                <a:gd name="T6" fmla="*/ 2126 w 4433"/>
                <a:gd name="T7" fmla="*/ 179 h 941"/>
                <a:gd name="T8" fmla="*/ 2178 w 4433"/>
                <a:gd name="T9" fmla="*/ 161 h 941"/>
                <a:gd name="T10" fmla="*/ 2216 w 4433"/>
                <a:gd name="T11" fmla="*/ 158 h 941"/>
                <a:gd name="T12" fmla="*/ 2247 w 4433"/>
                <a:gd name="T13" fmla="*/ 159 h 941"/>
                <a:gd name="T14" fmla="*/ 2298 w 4433"/>
                <a:gd name="T15" fmla="*/ 173 h 941"/>
                <a:gd name="T16" fmla="*/ 2342 w 4433"/>
                <a:gd name="T17" fmla="*/ 210 h 941"/>
                <a:gd name="T18" fmla="*/ 2352 w 4433"/>
                <a:gd name="T19" fmla="*/ 284 h 941"/>
                <a:gd name="T20" fmla="*/ 2298 w 4433"/>
                <a:gd name="T21" fmla="*/ 407 h 941"/>
                <a:gd name="T22" fmla="*/ 2576 w 4433"/>
                <a:gd name="T23" fmla="*/ 0 h 941"/>
                <a:gd name="T24" fmla="*/ 2623 w 4433"/>
                <a:gd name="T25" fmla="*/ 29 h 941"/>
                <a:gd name="T26" fmla="*/ 2760 w 4433"/>
                <a:gd name="T27" fmla="*/ 101 h 941"/>
                <a:gd name="T28" fmla="*/ 2973 w 4433"/>
                <a:gd name="T29" fmla="*/ 193 h 941"/>
                <a:gd name="T30" fmla="*/ 3126 w 4433"/>
                <a:gd name="T31" fmla="*/ 235 h 941"/>
                <a:gd name="T32" fmla="*/ 3240 w 4433"/>
                <a:gd name="T33" fmla="*/ 175 h 941"/>
                <a:gd name="T34" fmla="*/ 3281 w 4433"/>
                <a:gd name="T35" fmla="*/ 151 h 941"/>
                <a:gd name="T36" fmla="*/ 3512 w 4433"/>
                <a:gd name="T37" fmla="*/ 489 h 941"/>
                <a:gd name="T38" fmla="*/ 3468 w 4433"/>
                <a:gd name="T39" fmla="*/ 379 h 941"/>
                <a:gd name="T40" fmla="*/ 3484 w 4433"/>
                <a:gd name="T41" fmla="*/ 317 h 941"/>
                <a:gd name="T42" fmla="*/ 3531 w 4433"/>
                <a:gd name="T43" fmla="*/ 290 h 941"/>
                <a:gd name="T44" fmla="*/ 3574 w 4433"/>
                <a:gd name="T45" fmla="*/ 283 h 941"/>
                <a:gd name="T46" fmla="*/ 3598 w 4433"/>
                <a:gd name="T47" fmla="*/ 283 h 941"/>
                <a:gd name="T48" fmla="*/ 3645 w 4433"/>
                <a:gd name="T49" fmla="*/ 294 h 941"/>
                <a:gd name="T50" fmla="*/ 3687 w 4433"/>
                <a:gd name="T51" fmla="*/ 329 h 941"/>
                <a:gd name="T52" fmla="*/ 3692 w 4433"/>
                <a:gd name="T53" fmla="*/ 401 h 941"/>
                <a:gd name="T54" fmla="*/ 3628 w 4433"/>
                <a:gd name="T55" fmla="*/ 525 h 941"/>
                <a:gd name="T56" fmla="*/ 3884 w 4433"/>
                <a:gd name="T57" fmla="*/ 152 h 941"/>
                <a:gd name="T58" fmla="*/ 3956 w 4433"/>
                <a:gd name="T59" fmla="*/ 193 h 941"/>
                <a:gd name="T60" fmla="*/ 4110 w 4433"/>
                <a:gd name="T61" fmla="*/ 268 h 941"/>
                <a:gd name="T62" fmla="*/ 4300 w 4433"/>
                <a:gd name="T63" fmla="*/ 354 h 941"/>
                <a:gd name="T64" fmla="*/ 4398 w 4433"/>
                <a:gd name="T65" fmla="*/ 482 h 941"/>
                <a:gd name="T66" fmla="*/ 4429 w 4433"/>
                <a:gd name="T67" fmla="*/ 676 h 941"/>
                <a:gd name="T68" fmla="*/ 4433 w 4433"/>
                <a:gd name="T69" fmla="*/ 941 h 941"/>
                <a:gd name="T70" fmla="*/ 3 w 4433"/>
                <a:gd name="T71" fmla="*/ 735 h 941"/>
                <a:gd name="T72" fmla="*/ 26 w 4433"/>
                <a:gd name="T73" fmla="*/ 525 h 941"/>
                <a:gd name="T74" fmla="*/ 104 w 4433"/>
                <a:gd name="T75" fmla="*/ 381 h 941"/>
                <a:gd name="T76" fmla="*/ 276 w 4433"/>
                <a:gd name="T77" fmla="*/ 291 h 941"/>
                <a:gd name="T78" fmla="*/ 449 w 4433"/>
                <a:gd name="T79" fmla="*/ 210 h 941"/>
                <a:gd name="T80" fmla="*/ 542 w 4433"/>
                <a:gd name="T81" fmla="*/ 158 h 941"/>
                <a:gd name="T82" fmla="*/ 737 w 4433"/>
                <a:gd name="T83" fmla="*/ 730 h 941"/>
                <a:gd name="T84" fmla="*/ 753 w 4433"/>
                <a:gd name="T85" fmla="*/ 427 h 941"/>
                <a:gd name="T86" fmla="*/ 744 w 4433"/>
                <a:gd name="T87" fmla="*/ 344 h 941"/>
                <a:gd name="T88" fmla="*/ 778 w 4433"/>
                <a:gd name="T89" fmla="*/ 301 h 941"/>
                <a:gd name="T90" fmla="*/ 827 w 4433"/>
                <a:gd name="T91" fmla="*/ 284 h 941"/>
                <a:gd name="T92" fmla="*/ 856 w 4433"/>
                <a:gd name="T93" fmla="*/ 283 h 941"/>
                <a:gd name="T94" fmla="*/ 894 w 4433"/>
                <a:gd name="T95" fmla="*/ 287 h 941"/>
                <a:gd name="T96" fmla="*/ 943 w 4433"/>
                <a:gd name="T97" fmla="*/ 307 h 941"/>
                <a:gd name="T98" fmla="*/ 969 w 4433"/>
                <a:gd name="T99" fmla="*/ 360 h 941"/>
                <a:gd name="T100" fmla="*/ 944 w 4433"/>
                <a:gd name="T101" fmla="*/ 457 h 941"/>
                <a:gd name="T102" fmla="*/ 994 w 4433"/>
                <a:gd name="T103" fmla="*/ 661 h 941"/>
                <a:gd name="T104" fmla="*/ 1178 w 4433"/>
                <a:gd name="T105" fmla="*/ 165 h 941"/>
                <a:gd name="T106" fmla="*/ 1275 w 4433"/>
                <a:gd name="T107" fmla="*/ 218 h 941"/>
                <a:gd name="T108" fmla="*/ 1420 w 4433"/>
                <a:gd name="T109" fmla="*/ 210 h 941"/>
                <a:gd name="T110" fmla="*/ 1630 w 4433"/>
                <a:gd name="T111" fmla="*/ 123 h 941"/>
                <a:gd name="T112" fmla="*/ 1786 w 4433"/>
                <a:gd name="T113" fmla="*/ 44 h 941"/>
                <a:gd name="T114" fmla="*/ 1857 w 4433"/>
                <a:gd name="T115" fmla="*/ 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3" h="941">
                  <a:moveTo>
                    <a:pt x="1861" y="0"/>
                  </a:moveTo>
                  <a:lnTo>
                    <a:pt x="2052" y="607"/>
                  </a:lnTo>
                  <a:lnTo>
                    <a:pt x="2079" y="689"/>
                  </a:lnTo>
                  <a:lnTo>
                    <a:pt x="2165" y="446"/>
                  </a:lnTo>
                  <a:lnTo>
                    <a:pt x="2138" y="407"/>
                  </a:lnTo>
                  <a:lnTo>
                    <a:pt x="2116" y="370"/>
                  </a:lnTo>
                  <a:lnTo>
                    <a:pt x="2102" y="340"/>
                  </a:lnTo>
                  <a:lnTo>
                    <a:pt x="2091" y="310"/>
                  </a:lnTo>
                  <a:lnTo>
                    <a:pt x="2084" y="284"/>
                  </a:lnTo>
                  <a:lnTo>
                    <a:pt x="2081" y="263"/>
                  </a:lnTo>
                  <a:lnTo>
                    <a:pt x="2083" y="243"/>
                  </a:lnTo>
                  <a:lnTo>
                    <a:pt x="2087" y="225"/>
                  </a:lnTo>
                  <a:lnTo>
                    <a:pt x="2093" y="210"/>
                  </a:lnTo>
                  <a:lnTo>
                    <a:pt x="2103" y="198"/>
                  </a:lnTo>
                  <a:lnTo>
                    <a:pt x="2114" y="187"/>
                  </a:lnTo>
                  <a:lnTo>
                    <a:pt x="2126" y="179"/>
                  </a:lnTo>
                  <a:lnTo>
                    <a:pt x="2138" y="173"/>
                  </a:lnTo>
                  <a:lnTo>
                    <a:pt x="2151" y="167"/>
                  </a:lnTo>
                  <a:lnTo>
                    <a:pt x="2165" y="163"/>
                  </a:lnTo>
                  <a:lnTo>
                    <a:pt x="2178" y="161"/>
                  </a:lnTo>
                  <a:lnTo>
                    <a:pt x="2190" y="159"/>
                  </a:lnTo>
                  <a:lnTo>
                    <a:pt x="2201" y="158"/>
                  </a:lnTo>
                  <a:lnTo>
                    <a:pt x="2209" y="158"/>
                  </a:lnTo>
                  <a:lnTo>
                    <a:pt x="2216" y="158"/>
                  </a:lnTo>
                  <a:lnTo>
                    <a:pt x="2220" y="158"/>
                  </a:lnTo>
                  <a:lnTo>
                    <a:pt x="2227" y="158"/>
                  </a:lnTo>
                  <a:lnTo>
                    <a:pt x="2236" y="158"/>
                  </a:lnTo>
                  <a:lnTo>
                    <a:pt x="2247" y="159"/>
                  </a:lnTo>
                  <a:lnTo>
                    <a:pt x="2259" y="161"/>
                  </a:lnTo>
                  <a:lnTo>
                    <a:pt x="2271" y="163"/>
                  </a:lnTo>
                  <a:lnTo>
                    <a:pt x="2284" y="167"/>
                  </a:lnTo>
                  <a:lnTo>
                    <a:pt x="2298" y="173"/>
                  </a:lnTo>
                  <a:lnTo>
                    <a:pt x="2311" y="179"/>
                  </a:lnTo>
                  <a:lnTo>
                    <a:pt x="2323" y="187"/>
                  </a:lnTo>
                  <a:lnTo>
                    <a:pt x="2334" y="198"/>
                  </a:lnTo>
                  <a:lnTo>
                    <a:pt x="2342" y="210"/>
                  </a:lnTo>
                  <a:lnTo>
                    <a:pt x="2349" y="225"/>
                  </a:lnTo>
                  <a:lnTo>
                    <a:pt x="2354" y="243"/>
                  </a:lnTo>
                  <a:lnTo>
                    <a:pt x="2354" y="263"/>
                  </a:lnTo>
                  <a:lnTo>
                    <a:pt x="2352" y="284"/>
                  </a:lnTo>
                  <a:lnTo>
                    <a:pt x="2346" y="310"/>
                  </a:lnTo>
                  <a:lnTo>
                    <a:pt x="2335" y="340"/>
                  </a:lnTo>
                  <a:lnTo>
                    <a:pt x="2319" y="370"/>
                  </a:lnTo>
                  <a:lnTo>
                    <a:pt x="2298" y="407"/>
                  </a:lnTo>
                  <a:lnTo>
                    <a:pt x="2272" y="446"/>
                  </a:lnTo>
                  <a:lnTo>
                    <a:pt x="2357" y="689"/>
                  </a:lnTo>
                  <a:lnTo>
                    <a:pt x="2384" y="607"/>
                  </a:lnTo>
                  <a:lnTo>
                    <a:pt x="2576" y="0"/>
                  </a:lnTo>
                  <a:lnTo>
                    <a:pt x="2579" y="3"/>
                  </a:lnTo>
                  <a:lnTo>
                    <a:pt x="2588" y="9"/>
                  </a:lnTo>
                  <a:lnTo>
                    <a:pt x="2603" y="18"/>
                  </a:lnTo>
                  <a:lnTo>
                    <a:pt x="2623" y="29"/>
                  </a:lnTo>
                  <a:lnTo>
                    <a:pt x="2650" y="44"/>
                  </a:lnTo>
                  <a:lnTo>
                    <a:pt x="2681" y="61"/>
                  </a:lnTo>
                  <a:lnTo>
                    <a:pt x="2719" y="80"/>
                  </a:lnTo>
                  <a:lnTo>
                    <a:pt x="2760" y="101"/>
                  </a:lnTo>
                  <a:lnTo>
                    <a:pt x="2806" y="123"/>
                  </a:lnTo>
                  <a:lnTo>
                    <a:pt x="2857" y="146"/>
                  </a:lnTo>
                  <a:lnTo>
                    <a:pt x="2914" y="169"/>
                  </a:lnTo>
                  <a:lnTo>
                    <a:pt x="2973" y="193"/>
                  </a:lnTo>
                  <a:lnTo>
                    <a:pt x="3016" y="212"/>
                  </a:lnTo>
                  <a:lnTo>
                    <a:pt x="3053" y="232"/>
                  </a:lnTo>
                  <a:lnTo>
                    <a:pt x="3087" y="253"/>
                  </a:lnTo>
                  <a:lnTo>
                    <a:pt x="3126" y="235"/>
                  </a:lnTo>
                  <a:lnTo>
                    <a:pt x="3161" y="217"/>
                  </a:lnTo>
                  <a:lnTo>
                    <a:pt x="3192" y="202"/>
                  </a:lnTo>
                  <a:lnTo>
                    <a:pt x="3219" y="187"/>
                  </a:lnTo>
                  <a:lnTo>
                    <a:pt x="3240" y="175"/>
                  </a:lnTo>
                  <a:lnTo>
                    <a:pt x="3258" y="165"/>
                  </a:lnTo>
                  <a:lnTo>
                    <a:pt x="3271" y="158"/>
                  </a:lnTo>
                  <a:lnTo>
                    <a:pt x="3278" y="152"/>
                  </a:lnTo>
                  <a:lnTo>
                    <a:pt x="3281" y="151"/>
                  </a:lnTo>
                  <a:lnTo>
                    <a:pt x="3442" y="661"/>
                  </a:lnTo>
                  <a:lnTo>
                    <a:pt x="3464" y="730"/>
                  </a:lnTo>
                  <a:lnTo>
                    <a:pt x="3536" y="525"/>
                  </a:lnTo>
                  <a:lnTo>
                    <a:pt x="3512" y="489"/>
                  </a:lnTo>
                  <a:lnTo>
                    <a:pt x="3493" y="457"/>
                  </a:lnTo>
                  <a:lnTo>
                    <a:pt x="3480" y="427"/>
                  </a:lnTo>
                  <a:lnTo>
                    <a:pt x="3472" y="401"/>
                  </a:lnTo>
                  <a:lnTo>
                    <a:pt x="3468" y="379"/>
                  </a:lnTo>
                  <a:lnTo>
                    <a:pt x="3466" y="360"/>
                  </a:lnTo>
                  <a:lnTo>
                    <a:pt x="3470" y="344"/>
                  </a:lnTo>
                  <a:lnTo>
                    <a:pt x="3476" y="329"/>
                  </a:lnTo>
                  <a:lnTo>
                    <a:pt x="3484" y="317"/>
                  </a:lnTo>
                  <a:lnTo>
                    <a:pt x="3494" y="307"/>
                  </a:lnTo>
                  <a:lnTo>
                    <a:pt x="3505" y="301"/>
                  </a:lnTo>
                  <a:lnTo>
                    <a:pt x="3517" y="294"/>
                  </a:lnTo>
                  <a:lnTo>
                    <a:pt x="3531" y="290"/>
                  </a:lnTo>
                  <a:lnTo>
                    <a:pt x="3543" y="287"/>
                  </a:lnTo>
                  <a:lnTo>
                    <a:pt x="3554" y="284"/>
                  </a:lnTo>
                  <a:lnTo>
                    <a:pt x="3564" y="283"/>
                  </a:lnTo>
                  <a:lnTo>
                    <a:pt x="3574" y="283"/>
                  </a:lnTo>
                  <a:lnTo>
                    <a:pt x="3579" y="283"/>
                  </a:lnTo>
                  <a:lnTo>
                    <a:pt x="3583" y="283"/>
                  </a:lnTo>
                  <a:lnTo>
                    <a:pt x="3590" y="283"/>
                  </a:lnTo>
                  <a:lnTo>
                    <a:pt x="3598" y="283"/>
                  </a:lnTo>
                  <a:lnTo>
                    <a:pt x="3609" y="284"/>
                  </a:lnTo>
                  <a:lnTo>
                    <a:pt x="3621" y="287"/>
                  </a:lnTo>
                  <a:lnTo>
                    <a:pt x="3633" y="290"/>
                  </a:lnTo>
                  <a:lnTo>
                    <a:pt x="3645" y="294"/>
                  </a:lnTo>
                  <a:lnTo>
                    <a:pt x="3657" y="301"/>
                  </a:lnTo>
                  <a:lnTo>
                    <a:pt x="3669" y="307"/>
                  </a:lnTo>
                  <a:lnTo>
                    <a:pt x="3679" y="317"/>
                  </a:lnTo>
                  <a:lnTo>
                    <a:pt x="3687" y="329"/>
                  </a:lnTo>
                  <a:lnTo>
                    <a:pt x="3693" y="344"/>
                  </a:lnTo>
                  <a:lnTo>
                    <a:pt x="3696" y="360"/>
                  </a:lnTo>
                  <a:lnTo>
                    <a:pt x="3696" y="379"/>
                  </a:lnTo>
                  <a:lnTo>
                    <a:pt x="3692" y="401"/>
                  </a:lnTo>
                  <a:lnTo>
                    <a:pt x="3684" y="427"/>
                  </a:lnTo>
                  <a:lnTo>
                    <a:pt x="3671" y="457"/>
                  </a:lnTo>
                  <a:lnTo>
                    <a:pt x="3652" y="489"/>
                  </a:lnTo>
                  <a:lnTo>
                    <a:pt x="3628" y="525"/>
                  </a:lnTo>
                  <a:lnTo>
                    <a:pt x="3699" y="730"/>
                  </a:lnTo>
                  <a:lnTo>
                    <a:pt x="3720" y="661"/>
                  </a:lnTo>
                  <a:lnTo>
                    <a:pt x="3882" y="151"/>
                  </a:lnTo>
                  <a:lnTo>
                    <a:pt x="3884" y="152"/>
                  </a:lnTo>
                  <a:lnTo>
                    <a:pt x="3894" y="158"/>
                  </a:lnTo>
                  <a:lnTo>
                    <a:pt x="3909" y="167"/>
                  </a:lnTo>
                  <a:lnTo>
                    <a:pt x="3929" y="179"/>
                  </a:lnTo>
                  <a:lnTo>
                    <a:pt x="3956" y="193"/>
                  </a:lnTo>
                  <a:lnTo>
                    <a:pt x="3987" y="210"/>
                  </a:lnTo>
                  <a:lnTo>
                    <a:pt x="4023" y="228"/>
                  </a:lnTo>
                  <a:lnTo>
                    <a:pt x="4065" y="248"/>
                  </a:lnTo>
                  <a:lnTo>
                    <a:pt x="4110" y="268"/>
                  </a:lnTo>
                  <a:lnTo>
                    <a:pt x="4161" y="290"/>
                  </a:lnTo>
                  <a:lnTo>
                    <a:pt x="4215" y="313"/>
                  </a:lnTo>
                  <a:lnTo>
                    <a:pt x="4261" y="331"/>
                  </a:lnTo>
                  <a:lnTo>
                    <a:pt x="4300" y="354"/>
                  </a:lnTo>
                  <a:lnTo>
                    <a:pt x="4332" y="381"/>
                  </a:lnTo>
                  <a:lnTo>
                    <a:pt x="4359" y="411"/>
                  </a:lnTo>
                  <a:lnTo>
                    <a:pt x="4381" y="444"/>
                  </a:lnTo>
                  <a:lnTo>
                    <a:pt x="4398" y="482"/>
                  </a:lnTo>
                  <a:lnTo>
                    <a:pt x="4410" y="525"/>
                  </a:lnTo>
                  <a:lnTo>
                    <a:pt x="4420" y="571"/>
                  </a:lnTo>
                  <a:lnTo>
                    <a:pt x="4425" y="621"/>
                  </a:lnTo>
                  <a:lnTo>
                    <a:pt x="4429" y="676"/>
                  </a:lnTo>
                  <a:lnTo>
                    <a:pt x="4432" y="735"/>
                  </a:lnTo>
                  <a:lnTo>
                    <a:pt x="4432" y="798"/>
                  </a:lnTo>
                  <a:lnTo>
                    <a:pt x="4433" y="867"/>
                  </a:lnTo>
                  <a:lnTo>
                    <a:pt x="4433" y="941"/>
                  </a:lnTo>
                  <a:lnTo>
                    <a:pt x="0" y="941"/>
                  </a:lnTo>
                  <a:lnTo>
                    <a:pt x="1" y="867"/>
                  </a:lnTo>
                  <a:lnTo>
                    <a:pt x="1" y="798"/>
                  </a:lnTo>
                  <a:lnTo>
                    <a:pt x="3" y="735"/>
                  </a:lnTo>
                  <a:lnTo>
                    <a:pt x="5" y="676"/>
                  </a:lnTo>
                  <a:lnTo>
                    <a:pt x="9" y="621"/>
                  </a:lnTo>
                  <a:lnTo>
                    <a:pt x="16" y="571"/>
                  </a:lnTo>
                  <a:lnTo>
                    <a:pt x="26" y="525"/>
                  </a:lnTo>
                  <a:lnTo>
                    <a:pt x="39" y="482"/>
                  </a:lnTo>
                  <a:lnTo>
                    <a:pt x="55" y="444"/>
                  </a:lnTo>
                  <a:lnTo>
                    <a:pt x="77" y="411"/>
                  </a:lnTo>
                  <a:lnTo>
                    <a:pt x="104" y="381"/>
                  </a:lnTo>
                  <a:lnTo>
                    <a:pt x="136" y="354"/>
                  </a:lnTo>
                  <a:lnTo>
                    <a:pt x="175" y="331"/>
                  </a:lnTo>
                  <a:lnTo>
                    <a:pt x="221" y="313"/>
                  </a:lnTo>
                  <a:lnTo>
                    <a:pt x="276" y="291"/>
                  </a:lnTo>
                  <a:lnTo>
                    <a:pt x="325" y="270"/>
                  </a:lnTo>
                  <a:lnTo>
                    <a:pt x="371" y="248"/>
                  </a:lnTo>
                  <a:lnTo>
                    <a:pt x="413" y="229"/>
                  </a:lnTo>
                  <a:lnTo>
                    <a:pt x="449" y="210"/>
                  </a:lnTo>
                  <a:lnTo>
                    <a:pt x="480" y="194"/>
                  </a:lnTo>
                  <a:lnTo>
                    <a:pt x="507" y="179"/>
                  </a:lnTo>
                  <a:lnTo>
                    <a:pt x="527" y="167"/>
                  </a:lnTo>
                  <a:lnTo>
                    <a:pt x="542" y="158"/>
                  </a:lnTo>
                  <a:lnTo>
                    <a:pt x="551" y="152"/>
                  </a:lnTo>
                  <a:lnTo>
                    <a:pt x="554" y="151"/>
                  </a:lnTo>
                  <a:lnTo>
                    <a:pt x="715" y="661"/>
                  </a:lnTo>
                  <a:lnTo>
                    <a:pt x="737" y="730"/>
                  </a:lnTo>
                  <a:lnTo>
                    <a:pt x="809" y="525"/>
                  </a:lnTo>
                  <a:lnTo>
                    <a:pt x="785" y="489"/>
                  </a:lnTo>
                  <a:lnTo>
                    <a:pt x="766" y="457"/>
                  </a:lnTo>
                  <a:lnTo>
                    <a:pt x="753" y="427"/>
                  </a:lnTo>
                  <a:lnTo>
                    <a:pt x="745" y="401"/>
                  </a:lnTo>
                  <a:lnTo>
                    <a:pt x="741" y="379"/>
                  </a:lnTo>
                  <a:lnTo>
                    <a:pt x="740" y="360"/>
                  </a:lnTo>
                  <a:lnTo>
                    <a:pt x="744" y="344"/>
                  </a:lnTo>
                  <a:lnTo>
                    <a:pt x="749" y="329"/>
                  </a:lnTo>
                  <a:lnTo>
                    <a:pt x="757" y="317"/>
                  </a:lnTo>
                  <a:lnTo>
                    <a:pt x="768" y="307"/>
                  </a:lnTo>
                  <a:lnTo>
                    <a:pt x="778" y="301"/>
                  </a:lnTo>
                  <a:lnTo>
                    <a:pt x="791" y="294"/>
                  </a:lnTo>
                  <a:lnTo>
                    <a:pt x="804" y="290"/>
                  </a:lnTo>
                  <a:lnTo>
                    <a:pt x="816" y="287"/>
                  </a:lnTo>
                  <a:lnTo>
                    <a:pt x="827" y="284"/>
                  </a:lnTo>
                  <a:lnTo>
                    <a:pt x="838" y="283"/>
                  </a:lnTo>
                  <a:lnTo>
                    <a:pt x="846" y="283"/>
                  </a:lnTo>
                  <a:lnTo>
                    <a:pt x="852" y="283"/>
                  </a:lnTo>
                  <a:lnTo>
                    <a:pt x="856" y="283"/>
                  </a:lnTo>
                  <a:lnTo>
                    <a:pt x="863" y="283"/>
                  </a:lnTo>
                  <a:lnTo>
                    <a:pt x="871" y="283"/>
                  </a:lnTo>
                  <a:lnTo>
                    <a:pt x="882" y="284"/>
                  </a:lnTo>
                  <a:lnTo>
                    <a:pt x="894" y="287"/>
                  </a:lnTo>
                  <a:lnTo>
                    <a:pt x="906" y="290"/>
                  </a:lnTo>
                  <a:lnTo>
                    <a:pt x="918" y="294"/>
                  </a:lnTo>
                  <a:lnTo>
                    <a:pt x="930" y="301"/>
                  </a:lnTo>
                  <a:lnTo>
                    <a:pt x="943" y="307"/>
                  </a:lnTo>
                  <a:lnTo>
                    <a:pt x="952" y="317"/>
                  </a:lnTo>
                  <a:lnTo>
                    <a:pt x="960" y="329"/>
                  </a:lnTo>
                  <a:lnTo>
                    <a:pt x="967" y="344"/>
                  </a:lnTo>
                  <a:lnTo>
                    <a:pt x="969" y="360"/>
                  </a:lnTo>
                  <a:lnTo>
                    <a:pt x="969" y="379"/>
                  </a:lnTo>
                  <a:lnTo>
                    <a:pt x="965" y="401"/>
                  </a:lnTo>
                  <a:lnTo>
                    <a:pt x="956" y="427"/>
                  </a:lnTo>
                  <a:lnTo>
                    <a:pt x="944" y="457"/>
                  </a:lnTo>
                  <a:lnTo>
                    <a:pt x="925" y="489"/>
                  </a:lnTo>
                  <a:lnTo>
                    <a:pt x="900" y="525"/>
                  </a:lnTo>
                  <a:lnTo>
                    <a:pt x="972" y="730"/>
                  </a:lnTo>
                  <a:lnTo>
                    <a:pt x="994" y="661"/>
                  </a:lnTo>
                  <a:lnTo>
                    <a:pt x="1155" y="151"/>
                  </a:lnTo>
                  <a:lnTo>
                    <a:pt x="1158" y="152"/>
                  </a:lnTo>
                  <a:lnTo>
                    <a:pt x="1166" y="158"/>
                  </a:lnTo>
                  <a:lnTo>
                    <a:pt x="1178" y="165"/>
                  </a:lnTo>
                  <a:lnTo>
                    <a:pt x="1195" y="175"/>
                  </a:lnTo>
                  <a:lnTo>
                    <a:pt x="1217" y="187"/>
                  </a:lnTo>
                  <a:lnTo>
                    <a:pt x="1244" y="202"/>
                  </a:lnTo>
                  <a:lnTo>
                    <a:pt x="1275" y="218"/>
                  </a:lnTo>
                  <a:lnTo>
                    <a:pt x="1310" y="236"/>
                  </a:lnTo>
                  <a:lnTo>
                    <a:pt x="1349" y="253"/>
                  </a:lnTo>
                  <a:lnTo>
                    <a:pt x="1382" y="231"/>
                  </a:lnTo>
                  <a:lnTo>
                    <a:pt x="1420" y="210"/>
                  </a:lnTo>
                  <a:lnTo>
                    <a:pt x="1463" y="193"/>
                  </a:lnTo>
                  <a:lnTo>
                    <a:pt x="1522" y="169"/>
                  </a:lnTo>
                  <a:lnTo>
                    <a:pt x="1578" y="146"/>
                  </a:lnTo>
                  <a:lnTo>
                    <a:pt x="1630" y="123"/>
                  </a:lnTo>
                  <a:lnTo>
                    <a:pt x="1677" y="101"/>
                  </a:lnTo>
                  <a:lnTo>
                    <a:pt x="1718" y="80"/>
                  </a:lnTo>
                  <a:lnTo>
                    <a:pt x="1755" y="61"/>
                  </a:lnTo>
                  <a:lnTo>
                    <a:pt x="1786" y="44"/>
                  </a:lnTo>
                  <a:lnTo>
                    <a:pt x="1812" y="29"/>
                  </a:lnTo>
                  <a:lnTo>
                    <a:pt x="1833" y="18"/>
                  </a:lnTo>
                  <a:lnTo>
                    <a:pt x="1849" y="9"/>
                  </a:lnTo>
                  <a:lnTo>
                    <a:pt x="1857" y="3"/>
                  </a:lnTo>
                  <a:lnTo>
                    <a:pt x="18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76"/>
            <p:cNvSpPr>
              <a:spLocks/>
            </p:cNvSpPr>
            <p:nvPr/>
          </p:nvSpPr>
          <p:spPr bwMode="auto">
            <a:xfrm>
              <a:off x="1291" y="3519"/>
              <a:ext cx="300" cy="400"/>
            </a:xfrm>
            <a:custGeom>
              <a:avLst/>
              <a:gdLst>
                <a:gd name="T0" fmla="*/ 510 w 900"/>
                <a:gd name="T1" fmla="*/ 4 h 1198"/>
                <a:gd name="T2" fmla="*/ 581 w 900"/>
                <a:gd name="T3" fmla="*/ 20 h 1198"/>
                <a:gd name="T4" fmla="*/ 640 w 900"/>
                <a:gd name="T5" fmla="*/ 47 h 1198"/>
                <a:gd name="T6" fmla="*/ 694 w 900"/>
                <a:gd name="T7" fmla="*/ 86 h 1198"/>
                <a:gd name="T8" fmla="*/ 728 w 900"/>
                <a:gd name="T9" fmla="*/ 121 h 1198"/>
                <a:gd name="T10" fmla="*/ 744 w 900"/>
                <a:gd name="T11" fmla="*/ 143 h 1198"/>
                <a:gd name="T12" fmla="*/ 747 w 900"/>
                <a:gd name="T13" fmla="*/ 147 h 1198"/>
                <a:gd name="T14" fmla="*/ 757 w 900"/>
                <a:gd name="T15" fmla="*/ 148 h 1198"/>
                <a:gd name="T16" fmla="*/ 778 w 900"/>
                <a:gd name="T17" fmla="*/ 156 h 1198"/>
                <a:gd name="T18" fmla="*/ 800 w 900"/>
                <a:gd name="T19" fmla="*/ 171 h 1198"/>
                <a:gd name="T20" fmla="*/ 826 w 900"/>
                <a:gd name="T21" fmla="*/ 197 h 1198"/>
                <a:gd name="T22" fmla="*/ 849 w 900"/>
                <a:gd name="T23" fmla="*/ 236 h 1198"/>
                <a:gd name="T24" fmla="*/ 865 w 900"/>
                <a:gd name="T25" fmla="*/ 291 h 1198"/>
                <a:gd name="T26" fmla="*/ 874 w 900"/>
                <a:gd name="T27" fmla="*/ 363 h 1198"/>
                <a:gd name="T28" fmla="*/ 869 w 900"/>
                <a:gd name="T29" fmla="*/ 459 h 1198"/>
                <a:gd name="T30" fmla="*/ 856 w 900"/>
                <a:gd name="T31" fmla="*/ 542 h 1198"/>
                <a:gd name="T32" fmla="*/ 856 w 900"/>
                <a:gd name="T33" fmla="*/ 571 h 1198"/>
                <a:gd name="T34" fmla="*/ 874 w 900"/>
                <a:gd name="T35" fmla="*/ 576 h 1198"/>
                <a:gd name="T36" fmla="*/ 889 w 900"/>
                <a:gd name="T37" fmla="*/ 591 h 1198"/>
                <a:gd name="T38" fmla="*/ 899 w 900"/>
                <a:gd name="T39" fmla="*/ 618 h 1198"/>
                <a:gd name="T40" fmla="*/ 897 w 900"/>
                <a:gd name="T41" fmla="*/ 662 h 1198"/>
                <a:gd name="T42" fmla="*/ 884 w 900"/>
                <a:gd name="T43" fmla="*/ 727 h 1198"/>
                <a:gd name="T44" fmla="*/ 860 w 900"/>
                <a:gd name="T45" fmla="*/ 795 h 1198"/>
                <a:gd name="T46" fmla="*/ 838 w 900"/>
                <a:gd name="T47" fmla="*/ 836 h 1198"/>
                <a:gd name="T48" fmla="*/ 818 w 900"/>
                <a:gd name="T49" fmla="*/ 855 h 1198"/>
                <a:gd name="T50" fmla="*/ 802 w 900"/>
                <a:gd name="T51" fmla="*/ 894 h 1198"/>
                <a:gd name="T52" fmla="*/ 772 w 900"/>
                <a:gd name="T53" fmla="*/ 969 h 1198"/>
                <a:gd name="T54" fmla="*/ 727 w 900"/>
                <a:gd name="T55" fmla="*/ 1044 h 1198"/>
                <a:gd name="T56" fmla="*/ 665 w 900"/>
                <a:gd name="T57" fmla="*/ 1110 h 1198"/>
                <a:gd name="T58" fmla="*/ 589 w 900"/>
                <a:gd name="T59" fmla="*/ 1163 h 1198"/>
                <a:gd name="T60" fmla="*/ 498 w 900"/>
                <a:gd name="T61" fmla="*/ 1194 h 1198"/>
                <a:gd name="T62" fmla="*/ 401 w 900"/>
                <a:gd name="T63" fmla="*/ 1194 h 1198"/>
                <a:gd name="T64" fmla="*/ 310 w 900"/>
                <a:gd name="T65" fmla="*/ 1163 h 1198"/>
                <a:gd name="T66" fmla="*/ 233 w 900"/>
                <a:gd name="T67" fmla="*/ 1112 h 1198"/>
                <a:gd name="T68" fmla="*/ 173 w 900"/>
                <a:gd name="T69" fmla="*/ 1044 h 1198"/>
                <a:gd name="T70" fmla="*/ 127 w 900"/>
                <a:gd name="T71" fmla="*/ 970 h 1198"/>
                <a:gd name="T72" fmla="*/ 99 w 900"/>
                <a:gd name="T73" fmla="*/ 894 h 1198"/>
                <a:gd name="T74" fmla="*/ 82 w 900"/>
                <a:gd name="T75" fmla="*/ 855 h 1198"/>
                <a:gd name="T76" fmla="*/ 62 w 900"/>
                <a:gd name="T77" fmla="*/ 837 h 1198"/>
                <a:gd name="T78" fmla="*/ 39 w 900"/>
                <a:gd name="T79" fmla="*/ 797 h 1198"/>
                <a:gd name="T80" fmla="*/ 17 w 900"/>
                <a:gd name="T81" fmla="*/ 727 h 1198"/>
                <a:gd name="T82" fmla="*/ 2 w 900"/>
                <a:gd name="T83" fmla="*/ 662 h 1198"/>
                <a:gd name="T84" fmla="*/ 2 w 900"/>
                <a:gd name="T85" fmla="*/ 618 h 1198"/>
                <a:gd name="T86" fmla="*/ 10 w 900"/>
                <a:gd name="T87" fmla="*/ 591 h 1198"/>
                <a:gd name="T88" fmla="*/ 25 w 900"/>
                <a:gd name="T89" fmla="*/ 576 h 1198"/>
                <a:gd name="T90" fmla="*/ 43 w 900"/>
                <a:gd name="T91" fmla="*/ 571 h 1198"/>
                <a:gd name="T92" fmla="*/ 45 w 900"/>
                <a:gd name="T93" fmla="*/ 544 h 1198"/>
                <a:gd name="T94" fmla="*/ 30 w 900"/>
                <a:gd name="T95" fmla="*/ 468 h 1198"/>
                <a:gd name="T96" fmla="*/ 29 w 900"/>
                <a:gd name="T97" fmla="*/ 377 h 1198"/>
                <a:gd name="T98" fmla="*/ 50 w 900"/>
                <a:gd name="T99" fmla="*/ 289 h 1198"/>
                <a:gd name="T100" fmla="*/ 91 w 900"/>
                <a:gd name="T101" fmla="*/ 211 h 1198"/>
                <a:gd name="T102" fmla="*/ 143 w 900"/>
                <a:gd name="T103" fmla="*/ 148 h 1198"/>
                <a:gd name="T104" fmla="*/ 206 w 900"/>
                <a:gd name="T105" fmla="*/ 92 h 1198"/>
                <a:gd name="T106" fmla="*/ 271 w 900"/>
                <a:gd name="T107" fmla="*/ 47 h 1198"/>
                <a:gd name="T108" fmla="*/ 337 w 900"/>
                <a:gd name="T109" fmla="*/ 18 h 1198"/>
                <a:gd name="T110" fmla="*/ 423 w 900"/>
                <a:gd name="T111" fmla="*/ 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0" h="1198">
                  <a:moveTo>
                    <a:pt x="468" y="0"/>
                  </a:moveTo>
                  <a:lnTo>
                    <a:pt x="510" y="4"/>
                  </a:lnTo>
                  <a:lnTo>
                    <a:pt x="548" y="11"/>
                  </a:lnTo>
                  <a:lnTo>
                    <a:pt x="581" y="20"/>
                  </a:lnTo>
                  <a:lnTo>
                    <a:pt x="612" y="34"/>
                  </a:lnTo>
                  <a:lnTo>
                    <a:pt x="640" y="47"/>
                  </a:lnTo>
                  <a:lnTo>
                    <a:pt x="670" y="66"/>
                  </a:lnTo>
                  <a:lnTo>
                    <a:pt x="694" y="86"/>
                  </a:lnTo>
                  <a:lnTo>
                    <a:pt x="713" y="105"/>
                  </a:lnTo>
                  <a:lnTo>
                    <a:pt x="728" y="121"/>
                  </a:lnTo>
                  <a:lnTo>
                    <a:pt x="737" y="135"/>
                  </a:lnTo>
                  <a:lnTo>
                    <a:pt x="744" y="143"/>
                  </a:lnTo>
                  <a:lnTo>
                    <a:pt x="745" y="145"/>
                  </a:lnTo>
                  <a:lnTo>
                    <a:pt x="747" y="147"/>
                  </a:lnTo>
                  <a:lnTo>
                    <a:pt x="751" y="147"/>
                  </a:lnTo>
                  <a:lnTo>
                    <a:pt x="757" y="148"/>
                  </a:lnTo>
                  <a:lnTo>
                    <a:pt x="767" y="152"/>
                  </a:lnTo>
                  <a:lnTo>
                    <a:pt x="778" y="156"/>
                  </a:lnTo>
                  <a:lnTo>
                    <a:pt x="788" y="163"/>
                  </a:lnTo>
                  <a:lnTo>
                    <a:pt x="800" y="171"/>
                  </a:lnTo>
                  <a:lnTo>
                    <a:pt x="814" y="182"/>
                  </a:lnTo>
                  <a:lnTo>
                    <a:pt x="826" y="197"/>
                  </a:lnTo>
                  <a:lnTo>
                    <a:pt x="838" y="214"/>
                  </a:lnTo>
                  <a:lnTo>
                    <a:pt x="849" y="236"/>
                  </a:lnTo>
                  <a:lnTo>
                    <a:pt x="858" y="261"/>
                  </a:lnTo>
                  <a:lnTo>
                    <a:pt x="865" y="291"/>
                  </a:lnTo>
                  <a:lnTo>
                    <a:pt x="870" y="324"/>
                  </a:lnTo>
                  <a:lnTo>
                    <a:pt x="874" y="363"/>
                  </a:lnTo>
                  <a:lnTo>
                    <a:pt x="873" y="408"/>
                  </a:lnTo>
                  <a:lnTo>
                    <a:pt x="869" y="459"/>
                  </a:lnTo>
                  <a:lnTo>
                    <a:pt x="862" y="515"/>
                  </a:lnTo>
                  <a:lnTo>
                    <a:pt x="856" y="542"/>
                  </a:lnTo>
                  <a:lnTo>
                    <a:pt x="846" y="572"/>
                  </a:lnTo>
                  <a:lnTo>
                    <a:pt x="856" y="571"/>
                  </a:lnTo>
                  <a:lnTo>
                    <a:pt x="865" y="572"/>
                  </a:lnTo>
                  <a:lnTo>
                    <a:pt x="874" y="576"/>
                  </a:lnTo>
                  <a:lnTo>
                    <a:pt x="882" y="581"/>
                  </a:lnTo>
                  <a:lnTo>
                    <a:pt x="889" y="591"/>
                  </a:lnTo>
                  <a:lnTo>
                    <a:pt x="895" y="603"/>
                  </a:lnTo>
                  <a:lnTo>
                    <a:pt x="899" y="618"/>
                  </a:lnTo>
                  <a:lnTo>
                    <a:pt x="900" y="638"/>
                  </a:lnTo>
                  <a:lnTo>
                    <a:pt x="897" y="662"/>
                  </a:lnTo>
                  <a:lnTo>
                    <a:pt x="892" y="692"/>
                  </a:lnTo>
                  <a:lnTo>
                    <a:pt x="884" y="727"/>
                  </a:lnTo>
                  <a:lnTo>
                    <a:pt x="872" y="764"/>
                  </a:lnTo>
                  <a:lnTo>
                    <a:pt x="860" y="795"/>
                  </a:lnTo>
                  <a:lnTo>
                    <a:pt x="849" y="820"/>
                  </a:lnTo>
                  <a:lnTo>
                    <a:pt x="838" y="836"/>
                  </a:lnTo>
                  <a:lnTo>
                    <a:pt x="827" y="848"/>
                  </a:lnTo>
                  <a:lnTo>
                    <a:pt x="818" y="855"/>
                  </a:lnTo>
                  <a:lnTo>
                    <a:pt x="809" y="856"/>
                  </a:lnTo>
                  <a:lnTo>
                    <a:pt x="802" y="894"/>
                  </a:lnTo>
                  <a:lnTo>
                    <a:pt x="790" y="931"/>
                  </a:lnTo>
                  <a:lnTo>
                    <a:pt x="772" y="969"/>
                  </a:lnTo>
                  <a:lnTo>
                    <a:pt x="752" y="1007"/>
                  </a:lnTo>
                  <a:lnTo>
                    <a:pt x="727" y="1044"/>
                  </a:lnTo>
                  <a:lnTo>
                    <a:pt x="698" y="1078"/>
                  </a:lnTo>
                  <a:lnTo>
                    <a:pt x="665" y="1110"/>
                  </a:lnTo>
                  <a:lnTo>
                    <a:pt x="628" y="1138"/>
                  </a:lnTo>
                  <a:lnTo>
                    <a:pt x="589" y="1163"/>
                  </a:lnTo>
                  <a:lnTo>
                    <a:pt x="546" y="1181"/>
                  </a:lnTo>
                  <a:lnTo>
                    <a:pt x="498" y="1194"/>
                  </a:lnTo>
                  <a:lnTo>
                    <a:pt x="450" y="1198"/>
                  </a:lnTo>
                  <a:lnTo>
                    <a:pt x="401" y="1194"/>
                  </a:lnTo>
                  <a:lnTo>
                    <a:pt x="353" y="1181"/>
                  </a:lnTo>
                  <a:lnTo>
                    <a:pt x="310" y="1163"/>
                  </a:lnTo>
                  <a:lnTo>
                    <a:pt x="269" y="1140"/>
                  </a:lnTo>
                  <a:lnTo>
                    <a:pt x="233" y="1112"/>
                  </a:lnTo>
                  <a:lnTo>
                    <a:pt x="201" y="1079"/>
                  </a:lnTo>
                  <a:lnTo>
                    <a:pt x="173" y="1044"/>
                  </a:lnTo>
                  <a:lnTo>
                    <a:pt x="147" y="1008"/>
                  </a:lnTo>
                  <a:lnTo>
                    <a:pt x="127" y="970"/>
                  </a:lnTo>
                  <a:lnTo>
                    <a:pt x="111" y="931"/>
                  </a:lnTo>
                  <a:lnTo>
                    <a:pt x="99" y="894"/>
                  </a:lnTo>
                  <a:lnTo>
                    <a:pt x="91" y="856"/>
                  </a:lnTo>
                  <a:lnTo>
                    <a:pt x="82" y="855"/>
                  </a:lnTo>
                  <a:lnTo>
                    <a:pt x="72" y="848"/>
                  </a:lnTo>
                  <a:lnTo>
                    <a:pt x="62" y="837"/>
                  </a:lnTo>
                  <a:lnTo>
                    <a:pt x="52" y="820"/>
                  </a:lnTo>
                  <a:lnTo>
                    <a:pt x="39" y="797"/>
                  </a:lnTo>
                  <a:lnTo>
                    <a:pt x="29" y="766"/>
                  </a:lnTo>
                  <a:lnTo>
                    <a:pt x="17" y="727"/>
                  </a:lnTo>
                  <a:lnTo>
                    <a:pt x="7" y="692"/>
                  </a:lnTo>
                  <a:lnTo>
                    <a:pt x="2" y="662"/>
                  </a:lnTo>
                  <a:lnTo>
                    <a:pt x="0" y="638"/>
                  </a:lnTo>
                  <a:lnTo>
                    <a:pt x="2" y="618"/>
                  </a:lnTo>
                  <a:lnTo>
                    <a:pt x="4" y="603"/>
                  </a:lnTo>
                  <a:lnTo>
                    <a:pt x="10" y="591"/>
                  </a:lnTo>
                  <a:lnTo>
                    <a:pt x="17" y="581"/>
                  </a:lnTo>
                  <a:lnTo>
                    <a:pt x="25" y="576"/>
                  </a:lnTo>
                  <a:lnTo>
                    <a:pt x="34" y="572"/>
                  </a:lnTo>
                  <a:lnTo>
                    <a:pt x="43" y="571"/>
                  </a:lnTo>
                  <a:lnTo>
                    <a:pt x="54" y="572"/>
                  </a:lnTo>
                  <a:lnTo>
                    <a:pt x="45" y="544"/>
                  </a:lnTo>
                  <a:lnTo>
                    <a:pt x="38" y="515"/>
                  </a:lnTo>
                  <a:lnTo>
                    <a:pt x="30" y="468"/>
                  </a:lnTo>
                  <a:lnTo>
                    <a:pt x="27" y="423"/>
                  </a:lnTo>
                  <a:lnTo>
                    <a:pt x="29" y="377"/>
                  </a:lnTo>
                  <a:lnTo>
                    <a:pt x="37" y="334"/>
                  </a:lnTo>
                  <a:lnTo>
                    <a:pt x="50" y="289"/>
                  </a:lnTo>
                  <a:lnTo>
                    <a:pt x="69" y="249"/>
                  </a:lnTo>
                  <a:lnTo>
                    <a:pt x="91" y="211"/>
                  </a:lnTo>
                  <a:lnTo>
                    <a:pt x="116" y="178"/>
                  </a:lnTo>
                  <a:lnTo>
                    <a:pt x="143" y="148"/>
                  </a:lnTo>
                  <a:lnTo>
                    <a:pt x="174" y="118"/>
                  </a:lnTo>
                  <a:lnTo>
                    <a:pt x="206" y="92"/>
                  </a:lnTo>
                  <a:lnTo>
                    <a:pt x="241" y="67"/>
                  </a:lnTo>
                  <a:lnTo>
                    <a:pt x="271" y="47"/>
                  </a:lnTo>
                  <a:lnTo>
                    <a:pt x="303" y="31"/>
                  </a:lnTo>
                  <a:lnTo>
                    <a:pt x="337" y="18"/>
                  </a:lnTo>
                  <a:lnTo>
                    <a:pt x="378" y="5"/>
                  </a:lnTo>
                  <a:lnTo>
                    <a:pt x="423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77"/>
            <p:cNvSpPr>
              <a:spLocks/>
            </p:cNvSpPr>
            <p:nvPr/>
          </p:nvSpPr>
          <p:spPr bwMode="auto">
            <a:xfrm>
              <a:off x="383" y="3519"/>
              <a:ext cx="300" cy="400"/>
            </a:xfrm>
            <a:custGeom>
              <a:avLst/>
              <a:gdLst>
                <a:gd name="T0" fmla="*/ 508 w 898"/>
                <a:gd name="T1" fmla="*/ 4 h 1198"/>
                <a:gd name="T2" fmla="*/ 581 w 898"/>
                <a:gd name="T3" fmla="*/ 20 h 1198"/>
                <a:gd name="T4" fmla="*/ 638 w 898"/>
                <a:gd name="T5" fmla="*/ 47 h 1198"/>
                <a:gd name="T6" fmla="*/ 694 w 898"/>
                <a:gd name="T7" fmla="*/ 86 h 1198"/>
                <a:gd name="T8" fmla="*/ 727 w 898"/>
                <a:gd name="T9" fmla="*/ 121 h 1198"/>
                <a:gd name="T10" fmla="*/ 742 w 898"/>
                <a:gd name="T11" fmla="*/ 143 h 1198"/>
                <a:gd name="T12" fmla="*/ 746 w 898"/>
                <a:gd name="T13" fmla="*/ 147 h 1198"/>
                <a:gd name="T14" fmla="*/ 757 w 898"/>
                <a:gd name="T15" fmla="*/ 148 h 1198"/>
                <a:gd name="T16" fmla="*/ 776 w 898"/>
                <a:gd name="T17" fmla="*/ 156 h 1198"/>
                <a:gd name="T18" fmla="*/ 800 w 898"/>
                <a:gd name="T19" fmla="*/ 171 h 1198"/>
                <a:gd name="T20" fmla="*/ 824 w 898"/>
                <a:gd name="T21" fmla="*/ 197 h 1198"/>
                <a:gd name="T22" fmla="*/ 847 w 898"/>
                <a:gd name="T23" fmla="*/ 236 h 1198"/>
                <a:gd name="T24" fmla="*/ 864 w 898"/>
                <a:gd name="T25" fmla="*/ 291 h 1198"/>
                <a:gd name="T26" fmla="*/ 872 w 898"/>
                <a:gd name="T27" fmla="*/ 363 h 1198"/>
                <a:gd name="T28" fmla="*/ 868 w 898"/>
                <a:gd name="T29" fmla="*/ 459 h 1198"/>
                <a:gd name="T30" fmla="*/ 854 w 898"/>
                <a:gd name="T31" fmla="*/ 542 h 1198"/>
                <a:gd name="T32" fmla="*/ 855 w 898"/>
                <a:gd name="T33" fmla="*/ 571 h 1198"/>
                <a:gd name="T34" fmla="*/ 874 w 898"/>
                <a:gd name="T35" fmla="*/ 576 h 1198"/>
                <a:gd name="T36" fmla="*/ 888 w 898"/>
                <a:gd name="T37" fmla="*/ 591 h 1198"/>
                <a:gd name="T38" fmla="*/ 898 w 898"/>
                <a:gd name="T39" fmla="*/ 618 h 1198"/>
                <a:gd name="T40" fmla="*/ 897 w 898"/>
                <a:gd name="T41" fmla="*/ 662 h 1198"/>
                <a:gd name="T42" fmla="*/ 883 w 898"/>
                <a:gd name="T43" fmla="*/ 727 h 1198"/>
                <a:gd name="T44" fmla="*/ 859 w 898"/>
                <a:gd name="T45" fmla="*/ 795 h 1198"/>
                <a:gd name="T46" fmla="*/ 837 w 898"/>
                <a:gd name="T47" fmla="*/ 836 h 1198"/>
                <a:gd name="T48" fmla="*/ 817 w 898"/>
                <a:gd name="T49" fmla="*/ 855 h 1198"/>
                <a:gd name="T50" fmla="*/ 800 w 898"/>
                <a:gd name="T51" fmla="*/ 894 h 1198"/>
                <a:gd name="T52" fmla="*/ 772 w 898"/>
                <a:gd name="T53" fmla="*/ 969 h 1198"/>
                <a:gd name="T54" fmla="*/ 726 w 898"/>
                <a:gd name="T55" fmla="*/ 1044 h 1198"/>
                <a:gd name="T56" fmla="*/ 664 w 898"/>
                <a:gd name="T57" fmla="*/ 1110 h 1198"/>
                <a:gd name="T58" fmla="*/ 589 w 898"/>
                <a:gd name="T59" fmla="*/ 1163 h 1198"/>
                <a:gd name="T60" fmla="*/ 497 w 898"/>
                <a:gd name="T61" fmla="*/ 1194 h 1198"/>
                <a:gd name="T62" fmla="*/ 399 w 898"/>
                <a:gd name="T63" fmla="*/ 1194 h 1198"/>
                <a:gd name="T64" fmla="*/ 309 w 898"/>
                <a:gd name="T65" fmla="*/ 1163 h 1198"/>
                <a:gd name="T66" fmla="*/ 232 w 898"/>
                <a:gd name="T67" fmla="*/ 1112 h 1198"/>
                <a:gd name="T68" fmla="*/ 170 w 898"/>
                <a:gd name="T69" fmla="*/ 1044 h 1198"/>
                <a:gd name="T70" fmla="*/ 126 w 898"/>
                <a:gd name="T71" fmla="*/ 970 h 1198"/>
                <a:gd name="T72" fmla="*/ 98 w 898"/>
                <a:gd name="T73" fmla="*/ 894 h 1198"/>
                <a:gd name="T74" fmla="*/ 80 w 898"/>
                <a:gd name="T75" fmla="*/ 855 h 1198"/>
                <a:gd name="T76" fmla="*/ 60 w 898"/>
                <a:gd name="T77" fmla="*/ 836 h 1198"/>
                <a:gd name="T78" fmla="*/ 39 w 898"/>
                <a:gd name="T79" fmla="*/ 795 h 1198"/>
                <a:gd name="T80" fmla="*/ 15 w 898"/>
                <a:gd name="T81" fmla="*/ 727 h 1198"/>
                <a:gd name="T82" fmla="*/ 1 w 898"/>
                <a:gd name="T83" fmla="*/ 663 h 1198"/>
                <a:gd name="T84" fmla="*/ 0 w 898"/>
                <a:gd name="T85" fmla="*/ 619 h 1198"/>
                <a:gd name="T86" fmla="*/ 9 w 898"/>
                <a:gd name="T87" fmla="*/ 591 h 1198"/>
                <a:gd name="T88" fmla="*/ 24 w 898"/>
                <a:gd name="T89" fmla="*/ 577 h 1198"/>
                <a:gd name="T90" fmla="*/ 43 w 898"/>
                <a:gd name="T91" fmla="*/ 572 h 1198"/>
                <a:gd name="T92" fmla="*/ 43 w 898"/>
                <a:gd name="T93" fmla="*/ 544 h 1198"/>
                <a:gd name="T94" fmla="*/ 29 w 898"/>
                <a:gd name="T95" fmla="*/ 468 h 1198"/>
                <a:gd name="T96" fmla="*/ 28 w 898"/>
                <a:gd name="T97" fmla="*/ 378 h 1198"/>
                <a:gd name="T98" fmla="*/ 49 w 898"/>
                <a:gd name="T99" fmla="*/ 291 h 1198"/>
                <a:gd name="T100" fmla="*/ 90 w 898"/>
                <a:gd name="T101" fmla="*/ 213 h 1198"/>
                <a:gd name="T102" fmla="*/ 142 w 898"/>
                <a:gd name="T103" fmla="*/ 149 h 1198"/>
                <a:gd name="T104" fmla="*/ 205 w 898"/>
                <a:gd name="T105" fmla="*/ 92 h 1198"/>
                <a:gd name="T106" fmla="*/ 270 w 898"/>
                <a:gd name="T107" fmla="*/ 49 h 1198"/>
                <a:gd name="T108" fmla="*/ 335 w 898"/>
                <a:gd name="T109" fmla="*/ 19 h 1198"/>
                <a:gd name="T110" fmla="*/ 421 w 898"/>
                <a:gd name="T111" fmla="*/ 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8" h="1198">
                  <a:moveTo>
                    <a:pt x="466" y="0"/>
                  </a:moveTo>
                  <a:lnTo>
                    <a:pt x="508" y="4"/>
                  </a:lnTo>
                  <a:lnTo>
                    <a:pt x="546" y="11"/>
                  </a:lnTo>
                  <a:lnTo>
                    <a:pt x="581" y="20"/>
                  </a:lnTo>
                  <a:lnTo>
                    <a:pt x="612" y="34"/>
                  </a:lnTo>
                  <a:lnTo>
                    <a:pt x="638" y="47"/>
                  </a:lnTo>
                  <a:lnTo>
                    <a:pt x="668" y="66"/>
                  </a:lnTo>
                  <a:lnTo>
                    <a:pt x="694" y="86"/>
                  </a:lnTo>
                  <a:lnTo>
                    <a:pt x="712" y="105"/>
                  </a:lnTo>
                  <a:lnTo>
                    <a:pt x="727" y="121"/>
                  </a:lnTo>
                  <a:lnTo>
                    <a:pt x="737" y="135"/>
                  </a:lnTo>
                  <a:lnTo>
                    <a:pt x="742" y="143"/>
                  </a:lnTo>
                  <a:lnTo>
                    <a:pt x="745" y="145"/>
                  </a:lnTo>
                  <a:lnTo>
                    <a:pt x="746" y="147"/>
                  </a:lnTo>
                  <a:lnTo>
                    <a:pt x="750" y="147"/>
                  </a:lnTo>
                  <a:lnTo>
                    <a:pt x="757" y="148"/>
                  </a:lnTo>
                  <a:lnTo>
                    <a:pt x="766" y="152"/>
                  </a:lnTo>
                  <a:lnTo>
                    <a:pt x="776" y="156"/>
                  </a:lnTo>
                  <a:lnTo>
                    <a:pt x="788" y="163"/>
                  </a:lnTo>
                  <a:lnTo>
                    <a:pt x="800" y="171"/>
                  </a:lnTo>
                  <a:lnTo>
                    <a:pt x="812" y="182"/>
                  </a:lnTo>
                  <a:lnTo>
                    <a:pt x="824" y="197"/>
                  </a:lnTo>
                  <a:lnTo>
                    <a:pt x="836" y="214"/>
                  </a:lnTo>
                  <a:lnTo>
                    <a:pt x="847" y="236"/>
                  </a:lnTo>
                  <a:lnTo>
                    <a:pt x="856" y="261"/>
                  </a:lnTo>
                  <a:lnTo>
                    <a:pt x="864" y="291"/>
                  </a:lnTo>
                  <a:lnTo>
                    <a:pt x="870" y="324"/>
                  </a:lnTo>
                  <a:lnTo>
                    <a:pt x="872" y="363"/>
                  </a:lnTo>
                  <a:lnTo>
                    <a:pt x="872" y="408"/>
                  </a:lnTo>
                  <a:lnTo>
                    <a:pt x="868" y="459"/>
                  </a:lnTo>
                  <a:lnTo>
                    <a:pt x="860" y="515"/>
                  </a:lnTo>
                  <a:lnTo>
                    <a:pt x="854" y="542"/>
                  </a:lnTo>
                  <a:lnTo>
                    <a:pt x="845" y="572"/>
                  </a:lnTo>
                  <a:lnTo>
                    <a:pt x="855" y="571"/>
                  </a:lnTo>
                  <a:lnTo>
                    <a:pt x="864" y="572"/>
                  </a:lnTo>
                  <a:lnTo>
                    <a:pt x="874" y="576"/>
                  </a:lnTo>
                  <a:lnTo>
                    <a:pt x="882" y="581"/>
                  </a:lnTo>
                  <a:lnTo>
                    <a:pt x="888" y="591"/>
                  </a:lnTo>
                  <a:lnTo>
                    <a:pt x="894" y="603"/>
                  </a:lnTo>
                  <a:lnTo>
                    <a:pt x="898" y="618"/>
                  </a:lnTo>
                  <a:lnTo>
                    <a:pt x="898" y="638"/>
                  </a:lnTo>
                  <a:lnTo>
                    <a:pt x="897" y="662"/>
                  </a:lnTo>
                  <a:lnTo>
                    <a:pt x="891" y="692"/>
                  </a:lnTo>
                  <a:lnTo>
                    <a:pt x="883" y="727"/>
                  </a:lnTo>
                  <a:lnTo>
                    <a:pt x="871" y="764"/>
                  </a:lnTo>
                  <a:lnTo>
                    <a:pt x="859" y="795"/>
                  </a:lnTo>
                  <a:lnTo>
                    <a:pt x="848" y="820"/>
                  </a:lnTo>
                  <a:lnTo>
                    <a:pt x="837" y="836"/>
                  </a:lnTo>
                  <a:lnTo>
                    <a:pt x="827" y="848"/>
                  </a:lnTo>
                  <a:lnTo>
                    <a:pt x="817" y="855"/>
                  </a:lnTo>
                  <a:lnTo>
                    <a:pt x="808" y="856"/>
                  </a:lnTo>
                  <a:lnTo>
                    <a:pt x="800" y="894"/>
                  </a:lnTo>
                  <a:lnTo>
                    <a:pt x="788" y="931"/>
                  </a:lnTo>
                  <a:lnTo>
                    <a:pt x="772" y="969"/>
                  </a:lnTo>
                  <a:lnTo>
                    <a:pt x="750" y="1007"/>
                  </a:lnTo>
                  <a:lnTo>
                    <a:pt x="726" y="1044"/>
                  </a:lnTo>
                  <a:lnTo>
                    <a:pt x="696" y="1078"/>
                  </a:lnTo>
                  <a:lnTo>
                    <a:pt x="664" y="1110"/>
                  </a:lnTo>
                  <a:lnTo>
                    <a:pt x="628" y="1138"/>
                  </a:lnTo>
                  <a:lnTo>
                    <a:pt x="589" y="1163"/>
                  </a:lnTo>
                  <a:lnTo>
                    <a:pt x="544" y="1181"/>
                  </a:lnTo>
                  <a:lnTo>
                    <a:pt x="497" y="1194"/>
                  </a:lnTo>
                  <a:lnTo>
                    <a:pt x="447" y="1198"/>
                  </a:lnTo>
                  <a:lnTo>
                    <a:pt x="399" y="1194"/>
                  </a:lnTo>
                  <a:lnTo>
                    <a:pt x="352" y="1181"/>
                  </a:lnTo>
                  <a:lnTo>
                    <a:pt x="309" y="1163"/>
                  </a:lnTo>
                  <a:lnTo>
                    <a:pt x="269" y="1140"/>
                  </a:lnTo>
                  <a:lnTo>
                    <a:pt x="232" y="1112"/>
                  </a:lnTo>
                  <a:lnTo>
                    <a:pt x="200" y="1079"/>
                  </a:lnTo>
                  <a:lnTo>
                    <a:pt x="170" y="1044"/>
                  </a:lnTo>
                  <a:lnTo>
                    <a:pt x="146" y="1008"/>
                  </a:lnTo>
                  <a:lnTo>
                    <a:pt x="126" y="970"/>
                  </a:lnTo>
                  <a:lnTo>
                    <a:pt x="110" y="931"/>
                  </a:lnTo>
                  <a:lnTo>
                    <a:pt x="98" y="894"/>
                  </a:lnTo>
                  <a:lnTo>
                    <a:pt x="90" y="856"/>
                  </a:lnTo>
                  <a:lnTo>
                    <a:pt x="80" y="855"/>
                  </a:lnTo>
                  <a:lnTo>
                    <a:pt x="71" y="848"/>
                  </a:lnTo>
                  <a:lnTo>
                    <a:pt x="60" y="836"/>
                  </a:lnTo>
                  <a:lnTo>
                    <a:pt x="49" y="820"/>
                  </a:lnTo>
                  <a:lnTo>
                    <a:pt x="39" y="795"/>
                  </a:lnTo>
                  <a:lnTo>
                    <a:pt x="27" y="766"/>
                  </a:lnTo>
                  <a:lnTo>
                    <a:pt x="15" y="727"/>
                  </a:lnTo>
                  <a:lnTo>
                    <a:pt x="6" y="693"/>
                  </a:lnTo>
                  <a:lnTo>
                    <a:pt x="1" y="663"/>
                  </a:lnTo>
                  <a:lnTo>
                    <a:pt x="0" y="639"/>
                  </a:lnTo>
                  <a:lnTo>
                    <a:pt x="0" y="619"/>
                  </a:lnTo>
                  <a:lnTo>
                    <a:pt x="4" y="603"/>
                  </a:lnTo>
                  <a:lnTo>
                    <a:pt x="9" y="591"/>
                  </a:lnTo>
                  <a:lnTo>
                    <a:pt x="16" y="583"/>
                  </a:lnTo>
                  <a:lnTo>
                    <a:pt x="24" y="577"/>
                  </a:lnTo>
                  <a:lnTo>
                    <a:pt x="33" y="573"/>
                  </a:lnTo>
                  <a:lnTo>
                    <a:pt x="43" y="572"/>
                  </a:lnTo>
                  <a:lnTo>
                    <a:pt x="52" y="572"/>
                  </a:lnTo>
                  <a:lnTo>
                    <a:pt x="43" y="544"/>
                  </a:lnTo>
                  <a:lnTo>
                    <a:pt x="37" y="515"/>
                  </a:lnTo>
                  <a:lnTo>
                    <a:pt x="29" y="468"/>
                  </a:lnTo>
                  <a:lnTo>
                    <a:pt x="25" y="423"/>
                  </a:lnTo>
                  <a:lnTo>
                    <a:pt x="28" y="378"/>
                  </a:lnTo>
                  <a:lnTo>
                    <a:pt x="36" y="335"/>
                  </a:lnTo>
                  <a:lnTo>
                    <a:pt x="49" y="291"/>
                  </a:lnTo>
                  <a:lnTo>
                    <a:pt x="67" y="250"/>
                  </a:lnTo>
                  <a:lnTo>
                    <a:pt x="90" y="213"/>
                  </a:lnTo>
                  <a:lnTo>
                    <a:pt x="114" y="179"/>
                  </a:lnTo>
                  <a:lnTo>
                    <a:pt x="142" y="149"/>
                  </a:lnTo>
                  <a:lnTo>
                    <a:pt x="173" y="118"/>
                  </a:lnTo>
                  <a:lnTo>
                    <a:pt x="205" y="92"/>
                  </a:lnTo>
                  <a:lnTo>
                    <a:pt x="240" y="67"/>
                  </a:lnTo>
                  <a:lnTo>
                    <a:pt x="270" y="49"/>
                  </a:lnTo>
                  <a:lnTo>
                    <a:pt x="301" y="32"/>
                  </a:lnTo>
                  <a:lnTo>
                    <a:pt x="335" y="19"/>
                  </a:lnTo>
                  <a:lnTo>
                    <a:pt x="376" y="8"/>
                  </a:lnTo>
                  <a:lnTo>
                    <a:pt x="421" y="3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78"/>
            <p:cNvSpPr>
              <a:spLocks/>
            </p:cNvSpPr>
            <p:nvPr/>
          </p:nvSpPr>
          <p:spPr bwMode="auto">
            <a:xfrm>
              <a:off x="809" y="3394"/>
              <a:ext cx="356" cy="476"/>
            </a:xfrm>
            <a:custGeom>
              <a:avLst/>
              <a:gdLst>
                <a:gd name="T0" fmla="*/ 591 w 1070"/>
                <a:gd name="T1" fmla="*/ 2 h 1428"/>
                <a:gd name="T2" fmla="*/ 668 w 1070"/>
                <a:gd name="T3" fmla="*/ 16 h 1428"/>
                <a:gd name="T4" fmla="*/ 732 w 1070"/>
                <a:gd name="T5" fmla="*/ 42 h 1428"/>
                <a:gd name="T6" fmla="*/ 792 w 1070"/>
                <a:gd name="T7" fmla="*/ 77 h 1428"/>
                <a:gd name="T8" fmla="*/ 840 w 1070"/>
                <a:gd name="T9" fmla="*/ 116 h 1428"/>
                <a:gd name="T10" fmla="*/ 871 w 1070"/>
                <a:gd name="T11" fmla="*/ 151 h 1428"/>
                <a:gd name="T12" fmla="*/ 884 w 1070"/>
                <a:gd name="T13" fmla="*/ 171 h 1428"/>
                <a:gd name="T14" fmla="*/ 887 w 1070"/>
                <a:gd name="T15" fmla="*/ 174 h 1428"/>
                <a:gd name="T16" fmla="*/ 899 w 1070"/>
                <a:gd name="T17" fmla="*/ 177 h 1428"/>
                <a:gd name="T18" fmla="*/ 918 w 1070"/>
                <a:gd name="T19" fmla="*/ 182 h 1428"/>
                <a:gd name="T20" fmla="*/ 942 w 1070"/>
                <a:gd name="T21" fmla="*/ 197 h 1428"/>
                <a:gd name="T22" fmla="*/ 969 w 1070"/>
                <a:gd name="T23" fmla="*/ 220 h 1428"/>
                <a:gd name="T24" fmla="*/ 995 w 1070"/>
                <a:gd name="T25" fmla="*/ 253 h 1428"/>
                <a:gd name="T26" fmla="*/ 1018 w 1070"/>
                <a:gd name="T27" fmla="*/ 302 h 1428"/>
                <a:gd name="T28" fmla="*/ 1032 w 1070"/>
                <a:gd name="T29" fmla="*/ 365 h 1428"/>
                <a:gd name="T30" fmla="*/ 1039 w 1070"/>
                <a:gd name="T31" fmla="*/ 448 h 1428"/>
                <a:gd name="T32" fmla="*/ 1034 w 1070"/>
                <a:gd name="T33" fmla="*/ 552 h 1428"/>
                <a:gd name="T34" fmla="*/ 1016 w 1070"/>
                <a:gd name="T35" fmla="*/ 646 h 1428"/>
                <a:gd name="T36" fmla="*/ 1018 w 1070"/>
                <a:gd name="T37" fmla="*/ 680 h 1428"/>
                <a:gd name="T38" fmla="*/ 1038 w 1070"/>
                <a:gd name="T39" fmla="*/ 684 h 1428"/>
                <a:gd name="T40" fmla="*/ 1055 w 1070"/>
                <a:gd name="T41" fmla="*/ 699 h 1428"/>
                <a:gd name="T42" fmla="*/ 1066 w 1070"/>
                <a:gd name="T43" fmla="*/ 724 h 1428"/>
                <a:gd name="T44" fmla="*/ 1070 w 1070"/>
                <a:gd name="T45" fmla="*/ 766 h 1428"/>
                <a:gd name="T46" fmla="*/ 1061 w 1070"/>
                <a:gd name="T47" fmla="*/ 827 h 1428"/>
                <a:gd name="T48" fmla="*/ 1039 w 1070"/>
                <a:gd name="T49" fmla="*/ 906 h 1428"/>
                <a:gd name="T50" fmla="*/ 1014 w 1070"/>
                <a:gd name="T51" fmla="*/ 966 h 1428"/>
                <a:gd name="T52" fmla="*/ 992 w 1070"/>
                <a:gd name="T53" fmla="*/ 1001 h 1428"/>
                <a:gd name="T54" fmla="*/ 970 w 1070"/>
                <a:gd name="T55" fmla="*/ 1018 h 1428"/>
                <a:gd name="T56" fmla="*/ 953 w 1070"/>
                <a:gd name="T57" fmla="*/ 1061 h 1428"/>
                <a:gd name="T58" fmla="*/ 923 w 1070"/>
                <a:gd name="T59" fmla="*/ 1143 h 1428"/>
                <a:gd name="T60" fmla="*/ 878 w 1070"/>
                <a:gd name="T61" fmla="*/ 1223 h 1428"/>
                <a:gd name="T62" fmla="*/ 816 w 1070"/>
                <a:gd name="T63" fmla="*/ 1299 h 1428"/>
                <a:gd name="T64" fmla="*/ 739 w 1070"/>
                <a:gd name="T65" fmla="*/ 1362 h 1428"/>
                <a:gd name="T66" fmla="*/ 649 w 1070"/>
                <a:gd name="T67" fmla="*/ 1408 h 1428"/>
                <a:gd name="T68" fmla="*/ 558 w 1070"/>
                <a:gd name="T69" fmla="*/ 1427 h 1428"/>
                <a:gd name="T70" fmla="*/ 465 w 1070"/>
                <a:gd name="T71" fmla="*/ 1421 h 1428"/>
                <a:gd name="T72" fmla="*/ 372 w 1070"/>
                <a:gd name="T73" fmla="*/ 1389 h 1428"/>
                <a:gd name="T74" fmla="*/ 287 w 1070"/>
                <a:gd name="T75" fmla="*/ 1334 h 1428"/>
                <a:gd name="T76" fmla="*/ 219 w 1070"/>
                <a:gd name="T77" fmla="*/ 1264 h 1428"/>
                <a:gd name="T78" fmla="*/ 165 w 1070"/>
                <a:gd name="T79" fmla="*/ 1184 h 1428"/>
                <a:gd name="T80" fmla="*/ 127 w 1070"/>
                <a:gd name="T81" fmla="*/ 1102 h 1428"/>
                <a:gd name="T82" fmla="*/ 107 w 1070"/>
                <a:gd name="T83" fmla="*/ 1022 h 1428"/>
                <a:gd name="T84" fmla="*/ 88 w 1070"/>
                <a:gd name="T85" fmla="*/ 1012 h 1428"/>
                <a:gd name="T86" fmla="*/ 66 w 1070"/>
                <a:gd name="T87" fmla="*/ 988 h 1428"/>
                <a:gd name="T88" fmla="*/ 43 w 1070"/>
                <a:gd name="T89" fmla="*/ 941 h 1428"/>
                <a:gd name="T90" fmla="*/ 19 w 1070"/>
                <a:gd name="T91" fmla="*/ 866 h 1428"/>
                <a:gd name="T92" fmla="*/ 2 w 1070"/>
                <a:gd name="T93" fmla="*/ 794 h 1428"/>
                <a:gd name="T94" fmla="*/ 0 w 1070"/>
                <a:gd name="T95" fmla="*/ 744 h 1428"/>
                <a:gd name="T96" fmla="*/ 8 w 1070"/>
                <a:gd name="T97" fmla="*/ 711 h 1428"/>
                <a:gd name="T98" fmla="*/ 23 w 1070"/>
                <a:gd name="T99" fmla="*/ 691 h 1428"/>
                <a:gd name="T100" fmla="*/ 41 w 1070"/>
                <a:gd name="T101" fmla="*/ 683 h 1428"/>
                <a:gd name="T102" fmla="*/ 63 w 1070"/>
                <a:gd name="T103" fmla="*/ 681 h 1428"/>
                <a:gd name="T104" fmla="*/ 45 w 1070"/>
                <a:gd name="T105" fmla="*/ 614 h 1428"/>
                <a:gd name="T106" fmla="*/ 32 w 1070"/>
                <a:gd name="T107" fmla="*/ 504 h 1428"/>
                <a:gd name="T108" fmla="*/ 44 w 1070"/>
                <a:gd name="T109" fmla="*/ 399 h 1428"/>
                <a:gd name="T110" fmla="*/ 74 w 1070"/>
                <a:gd name="T111" fmla="*/ 313 h 1428"/>
                <a:gd name="T112" fmla="*/ 117 w 1070"/>
                <a:gd name="T113" fmla="*/ 238 h 1428"/>
                <a:gd name="T114" fmla="*/ 170 w 1070"/>
                <a:gd name="T115" fmla="*/ 177 h 1428"/>
                <a:gd name="T116" fmla="*/ 246 w 1070"/>
                <a:gd name="T117" fmla="*/ 109 h 1428"/>
                <a:gd name="T118" fmla="*/ 321 w 1070"/>
                <a:gd name="T119" fmla="*/ 58 h 1428"/>
                <a:gd name="T120" fmla="*/ 399 w 1070"/>
                <a:gd name="T121" fmla="*/ 22 h 1428"/>
                <a:gd name="T122" fmla="*/ 466 w 1070"/>
                <a:gd name="T123" fmla="*/ 6 h 1428"/>
                <a:gd name="T124" fmla="*/ 548 w 1070"/>
                <a:gd name="T125" fmla="*/ 0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0" h="1428">
                  <a:moveTo>
                    <a:pt x="548" y="0"/>
                  </a:moveTo>
                  <a:lnTo>
                    <a:pt x="591" y="2"/>
                  </a:lnTo>
                  <a:lnTo>
                    <a:pt x="632" y="8"/>
                  </a:lnTo>
                  <a:lnTo>
                    <a:pt x="668" y="16"/>
                  </a:lnTo>
                  <a:lnTo>
                    <a:pt x="703" y="29"/>
                  </a:lnTo>
                  <a:lnTo>
                    <a:pt x="732" y="42"/>
                  </a:lnTo>
                  <a:lnTo>
                    <a:pt x="761" y="57"/>
                  </a:lnTo>
                  <a:lnTo>
                    <a:pt x="792" y="77"/>
                  </a:lnTo>
                  <a:lnTo>
                    <a:pt x="819" y="97"/>
                  </a:lnTo>
                  <a:lnTo>
                    <a:pt x="840" y="116"/>
                  </a:lnTo>
                  <a:lnTo>
                    <a:pt x="858" y="135"/>
                  </a:lnTo>
                  <a:lnTo>
                    <a:pt x="871" y="151"/>
                  </a:lnTo>
                  <a:lnTo>
                    <a:pt x="879" y="163"/>
                  </a:lnTo>
                  <a:lnTo>
                    <a:pt x="884" y="171"/>
                  </a:lnTo>
                  <a:lnTo>
                    <a:pt x="886" y="174"/>
                  </a:lnTo>
                  <a:lnTo>
                    <a:pt x="887" y="174"/>
                  </a:lnTo>
                  <a:lnTo>
                    <a:pt x="892" y="175"/>
                  </a:lnTo>
                  <a:lnTo>
                    <a:pt x="899" y="177"/>
                  </a:lnTo>
                  <a:lnTo>
                    <a:pt x="907" y="179"/>
                  </a:lnTo>
                  <a:lnTo>
                    <a:pt x="918" y="182"/>
                  </a:lnTo>
                  <a:lnTo>
                    <a:pt x="930" y="189"/>
                  </a:lnTo>
                  <a:lnTo>
                    <a:pt x="942" y="197"/>
                  </a:lnTo>
                  <a:lnTo>
                    <a:pt x="956" y="206"/>
                  </a:lnTo>
                  <a:lnTo>
                    <a:pt x="969" y="220"/>
                  </a:lnTo>
                  <a:lnTo>
                    <a:pt x="983" y="234"/>
                  </a:lnTo>
                  <a:lnTo>
                    <a:pt x="995" y="253"/>
                  </a:lnTo>
                  <a:lnTo>
                    <a:pt x="1007" y="275"/>
                  </a:lnTo>
                  <a:lnTo>
                    <a:pt x="1018" y="302"/>
                  </a:lnTo>
                  <a:lnTo>
                    <a:pt x="1026" y="331"/>
                  </a:lnTo>
                  <a:lnTo>
                    <a:pt x="1032" y="365"/>
                  </a:lnTo>
                  <a:lnTo>
                    <a:pt x="1038" y="404"/>
                  </a:lnTo>
                  <a:lnTo>
                    <a:pt x="1039" y="448"/>
                  </a:lnTo>
                  <a:lnTo>
                    <a:pt x="1038" y="498"/>
                  </a:lnTo>
                  <a:lnTo>
                    <a:pt x="1034" y="552"/>
                  </a:lnTo>
                  <a:lnTo>
                    <a:pt x="1024" y="614"/>
                  </a:lnTo>
                  <a:lnTo>
                    <a:pt x="1016" y="646"/>
                  </a:lnTo>
                  <a:lnTo>
                    <a:pt x="1007" y="681"/>
                  </a:lnTo>
                  <a:lnTo>
                    <a:pt x="1018" y="680"/>
                  </a:lnTo>
                  <a:lnTo>
                    <a:pt x="1027" y="681"/>
                  </a:lnTo>
                  <a:lnTo>
                    <a:pt x="1038" y="684"/>
                  </a:lnTo>
                  <a:lnTo>
                    <a:pt x="1047" y="689"/>
                  </a:lnTo>
                  <a:lnTo>
                    <a:pt x="1055" y="699"/>
                  </a:lnTo>
                  <a:lnTo>
                    <a:pt x="1062" y="709"/>
                  </a:lnTo>
                  <a:lnTo>
                    <a:pt x="1066" y="724"/>
                  </a:lnTo>
                  <a:lnTo>
                    <a:pt x="1069" y="743"/>
                  </a:lnTo>
                  <a:lnTo>
                    <a:pt x="1070" y="766"/>
                  </a:lnTo>
                  <a:lnTo>
                    <a:pt x="1067" y="794"/>
                  </a:lnTo>
                  <a:lnTo>
                    <a:pt x="1061" y="827"/>
                  </a:lnTo>
                  <a:lnTo>
                    <a:pt x="1051" y="864"/>
                  </a:lnTo>
                  <a:lnTo>
                    <a:pt x="1039" y="906"/>
                  </a:lnTo>
                  <a:lnTo>
                    <a:pt x="1026" y="940"/>
                  </a:lnTo>
                  <a:lnTo>
                    <a:pt x="1014" y="966"/>
                  </a:lnTo>
                  <a:lnTo>
                    <a:pt x="1003" y="987"/>
                  </a:lnTo>
                  <a:lnTo>
                    <a:pt x="992" y="1001"/>
                  </a:lnTo>
                  <a:lnTo>
                    <a:pt x="981" y="1012"/>
                  </a:lnTo>
                  <a:lnTo>
                    <a:pt x="970" y="1018"/>
                  </a:lnTo>
                  <a:lnTo>
                    <a:pt x="962" y="1020"/>
                  </a:lnTo>
                  <a:lnTo>
                    <a:pt x="953" y="1061"/>
                  </a:lnTo>
                  <a:lnTo>
                    <a:pt x="941" y="1101"/>
                  </a:lnTo>
                  <a:lnTo>
                    <a:pt x="923" y="1143"/>
                  </a:lnTo>
                  <a:lnTo>
                    <a:pt x="903" y="1183"/>
                  </a:lnTo>
                  <a:lnTo>
                    <a:pt x="878" y="1223"/>
                  </a:lnTo>
                  <a:lnTo>
                    <a:pt x="848" y="1262"/>
                  </a:lnTo>
                  <a:lnTo>
                    <a:pt x="816" y="1299"/>
                  </a:lnTo>
                  <a:lnTo>
                    <a:pt x="780" y="1332"/>
                  </a:lnTo>
                  <a:lnTo>
                    <a:pt x="739" y="1362"/>
                  </a:lnTo>
                  <a:lnTo>
                    <a:pt x="695" y="1388"/>
                  </a:lnTo>
                  <a:lnTo>
                    <a:pt x="649" y="1408"/>
                  </a:lnTo>
                  <a:lnTo>
                    <a:pt x="603" y="1421"/>
                  </a:lnTo>
                  <a:lnTo>
                    <a:pt x="558" y="1427"/>
                  </a:lnTo>
                  <a:lnTo>
                    <a:pt x="511" y="1428"/>
                  </a:lnTo>
                  <a:lnTo>
                    <a:pt x="465" y="1421"/>
                  </a:lnTo>
                  <a:lnTo>
                    <a:pt x="419" y="1408"/>
                  </a:lnTo>
                  <a:lnTo>
                    <a:pt x="372" y="1389"/>
                  </a:lnTo>
                  <a:lnTo>
                    <a:pt x="328" y="1363"/>
                  </a:lnTo>
                  <a:lnTo>
                    <a:pt x="287" y="1334"/>
                  </a:lnTo>
                  <a:lnTo>
                    <a:pt x="251" y="1300"/>
                  </a:lnTo>
                  <a:lnTo>
                    <a:pt x="219" y="1264"/>
                  </a:lnTo>
                  <a:lnTo>
                    <a:pt x="189" y="1225"/>
                  </a:lnTo>
                  <a:lnTo>
                    <a:pt x="165" y="1184"/>
                  </a:lnTo>
                  <a:lnTo>
                    <a:pt x="145" y="1144"/>
                  </a:lnTo>
                  <a:lnTo>
                    <a:pt x="127" y="1102"/>
                  </a:lnTo>
                  <a:lnTo>
                    <a:pt x="115" y="1061"/>
                  </a:lnTo>
                  <a:lnTo>
                    <a:pt x="107" y="1022"/>
                  </a:lnTo>
                  <a:lnTo>
                    <a:pt x="98" y="1019"/>
                  </a:lnTo>
                  <a:lnTo>
                    <a:pt x="88" y="1012"/>
                  </a:lnTo>
                  <a:lnTo>
                    <a:pt x="78" y="1003"/>
                  </a:lnTo>
                  <a:lnTo>
                    <a:pt x="66" y="988"/>
                  </a:lnTo>
                  <a:lnTo>
                    <a:pt x="55" y="966"/>
                  </a:lnTo>
                  <a:lnTo>
                    <a:pt x="43" y="941"/>
                  </a:lnTo>
                  <a:lnTo>
                    <a:pt x="31" y="907"/>
                  </a:lnTo>
                  <a:lnTo>
                    <a:pt x="19" y="866"/>
                  </a:lnTo>
                  <a:lnTo>
                    <a:pt x="8" y="828"/>
                  </a:lnTo>
                  <a:lnTo>
                    <a:pt x="2" y="794"/>
                  </a:lnTo>
                  <a:lnTo>
                    <a:pt x="0" y="767"/>
                  </a:lnTo>
                  <a:lnTo>
                    <a:pt x="0" y="744"/>
                  </a:lnTo>
                  <a:lnTo>
                    <a:pt x="2" y="726"/>
                  </a:lnTo>
                  <a:lnTo>
                    <a:pt x="8" y="711"/>
                  </a:lnTo>
                  <a:lnTo>
                    <a:pt x="15" y="700"/>
                  </a:lnTo>
                  <a:lnTo>
                    <a:pt x="23" y="691"/>
                  </a:lnTo>
                  <a:lnTo>
                    <a:pt x="32" y="685"/>
                  </a:lnTo>
                  <a:lnTo>
                    <a:pt x="41" y="683"/>
                  </a:lnTo>
                  <a:lnTo>
                    <a:pt x="52" y="681"/>
                  </a:lnTo>
                  <a:lnTo>
                    <a:pt x="63" y="681"/>
                  </a:lnTo>
                  <a:lnTo>
                    <a:pt x="52" y="648"/>
                  </a:lnTo>
                  <a:lnTo>
                    <a:pt x="45" y="614"/>
                  </a:lnTo>
                  <a:lnTo>
                    <a:pt x="36" y="557"/>
                  </a:lnTo>
                  <a:lnTo>
                    <a:pt x="32" y="504"/>
                  </a:lnTo>
                  <a:lnTo>
                    <a:pt x="35" y="450"/>
                  </a:lnTo>
                  <a:lnTo>
                    <a:pt x="44" y="399"/>
                  </a:lnTo>
                  <a:lnTo>
                    <a:pt x="58" y="354"/>
                  </a:lnTo>
                  <a:lnTo>
                    <a:pt x="74" y="313"/>
                  </a:lnTo>
                  <a:lnTo>
                    <a:pt x="94" y="275"/>
                  </a:lnTo>
                  <a:lnTo>
                    <a:pt x="117" y="238"/>
                  </a:lnTo>
                  <a:lnTo>
                    <a:pt x="142" y="206"/>
                  </a:lnTo>
                  <a:lnTo>
                    <a:pt x="170" y="177"/>
                  </a:lnTo>
                  <a:lnTo>
                    <a:pt x="207" y="142"/>
                  </a:lnTo>
                  <a:lnTo>
                    <a:pt x="246" y="109"/>
                  </a:lnTo>
                  <a:lnTo>
                    <a:pt x="286" y="81"/>
                  </a:lnTo>
                  <a:lnTo>
                    <a:pt x="321" y="58"/>
                  </a:lnTo>
                  <a:lnTo>
                    <a:pt x="359" y="38"/>
                  </a:lnTo>
                  <a:lnTo>
                    <a:pt x="399" y="22"/>
                  </a:lnTo>
                  <a:lnTo>
                    <a:pt x="431" y="12"/>
                  </a:lnTo>
                  <a:lnTo>
                    <a:pt x="466" y="6"/>
                  </a:lnTo>
                  <a:lnTo>
                    <a:pt x="503" y="2"/>
                  </a:lnTo>
                  <a:lnTo>
                    <a:pt x="5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Resim 3" descr="metin, işaret içeren bir resim&#10;&#10;Açıklama otomatik olarak oluşturuldu">
            <a:extLst>
              <a:ext uri="{FF2B5EF4-FFF2-40B4-BE49-F238E27FC236}">
                <a16:creationId xmlns:a16="http://schemas.microsoft.com/office/drawing/2014/main" id="{E2F748E8-9583-DCA1-DBE6-82E2BFD69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9" y="6115697"/>
            <a:ext cx="1556826" cy="38830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48793" y="4049165"/>
            <a:ext cx="52614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tr-TR" sz="2000" b="1" dirty="0"/>
              <a:t>Jean </a:t>
            </a:r>
            <a:r>
              <a:rPr lang="tr-TR" sz="2000" b="1" dirty="0" err="1"/>
              <a:t>Monnet</a:t>
            </a:r>
            <a:r>
              <a:rPr lang="tr-TR" sz="2000" b="1" dirty="0"/>
              <a:t> altında yer alan tüm faaliyet türleri için proje süresi 3 yıldır.**</a:t>
            </a:r>
            <a:endParaRPr lang="tr-TR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0153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Yer Tutucusu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8" b="12418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Resim Yer Tutucusu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" b="4351"/>
          <a:stretch>
            <a:fillRect/>
          </a:stretch>
        </p:blipFill>
        <p:spPr/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1AA7BB3-BEC8-48C5-8F50-45597F9023CC}"/>
              </a:ext>
            </a:extLst>
          </p:cNvPr>
          <p:cNvGrpSpPr/>
          <p:nvPr/>
        </p:nvGrpSpPr>
        <p:grpSpPr>
          <a:xfrm>
            <a:off x="9526137" y="5868214"/>
            <a:ext cx="2665863" cy="606284"/>
            <a:chOff x="9526137" y="5685334"/>
            <a:chExt cx="2665863" cy="60628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578A51-D068-46E9-BE75-E5AF916666AE}"/>
                </a:ext>
              </a:extLst>
            </p:cNvPr>
            <p:cNvSpPr/>
            <p:nvPr/>
          </p:nvSpPr>
          <p:spPr>
            <a:xfrm>
              <a:off x="9526137" y="5685334"/>
              <a:ext cx="2665863" cy="606284"/>
            </a:xfrm>
            <a:prstGeom prst="rect">
              <a:avLst/>
            </a:prstGeom>
            <a:solidFill>
              <a:srgbClr val="003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5795EF-6805-4B66-A7CB-4E6002C79F10}"/>
                </a:ext>
              </a:extLst>
            </p:cNvPr>
            <p:cNvSpPr txBox="1"/>
            <p:nvPr/>
          </p:nvSpPr>
          <p:spPr>
            <a:xfrm>
              <a:off x="9658965" y="5751873"/>
              <a:ext cx="2400206" cy="382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sz="1400" dirty="0" err="1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erasmus</a:t>
              </a:r>
              <a:r>
                <a:rPr lang="tr-TR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@</a:t>
              </a:r>
              <a:r>
                <a:rPr lang="en-US" sz="1400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sakarya.eu.tr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475F8E2-4921-401F-80F8-2D2A10F57CBC}"/>
              </a:ext>
            </a:extLst>
          </p:cNvPr>
          <p:cNvSpPr txBox="1"/>
          <p:nvPr/>
        </p:nvSpPr>
        <p:spPr>
          <a:xfrm>
            <a:off x="4671464" y="106907"/>
            <a:ext cx="7812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Avrupa Birliği Çalışma Alanları Neler Olabilir?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7DEB115-B107-4B13-A987-BB06701C9CAA}"/>
              </a:ext>
            </a:extLst>
          </p:cNvPr>
          <p:cNvSpPr/>
          <p:nvPr/>
        </p:nvSpPr>
        <p:spPr>
          <a:xfrm>
            <a:off x="4721154" y="1287868"/>
            <a:ext cx="7381450" cy="226215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PT Sans" panose="020B0503020203020204" pitchFamily="34" charset="0"/>
                <a:cs typeface="Poppins ExtraLight" panose="00000300000000000000" pitchFamily="50" charset="0"/>
              </a:rPr>
              <a:t> </a:t>
            </a:r>
            <a:r>
              <a:rPr lang="tr-TR" sz="1400" dirty="0"/>
              <a:t>Birliğin ekonomik, hukuki, siyasi yapısı, işleyişi, uygulamaları, diğer ülkelerle/</a:t>
            </a:r>
            <a:r>
              <a:rPr lang="tr-TR" sz="1400" dirty="0" err="1"/>
              <a:t>ülkemizleilişkileri</a:t>
            </a:r>
            <a:endParaRPr lang="tr-TR" sz="1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Avrupa vatandaşlığı ve değerleri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Birliğin bütünleşme dinamikleri, kuramları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Avrupa Birliği ile ilgili güncel konular, gelişmeler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Avrupa Birliğinin genişleme stratejileri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Birliğin farklı alanlardaki politikaları ve bu politikaların bütünleşme sürecine etkileri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Müzakereler ve Avrupa Birliğine katılım süreci konuları</a:t>
            </a:r>
            <a:endParaRPr lang="en-US" sz="14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PT Sans" panose="020B0503020203020204" pitchFamily="34" charset="0"/>
              <a:cs typeface="Poppins ExtraLight" panose="00000300000000000000" pitchFamily="50" charset="0"/>
            </a:endParaRP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D1578A51-D068-46E9-BE75-E5AF916666AE}"/>
              </a:ext>
            </a:extLst>
          </p:cNvPr>
          <p:cNvSpPr/>
          <p:nvPr/>
        </p:nvSpPr>
        <p:spPr>
          <a:xfrm rot="5400000">
            <a:off x="1049989" y="3871655"/>
            <a:ext cx="1696074" cy="381515"/>
          </a:xfrm>
          <a:prstGeom prst="flowChartAlternateProcess">
            <a:avLst/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879C7D78-5935-4294-8948-FBCC4E1FB06B}"/>
              </a:ext>
            </a:extLst>
          </p:cNvPr>
          <p:cNvSpPr/>
          <p:nvPr/>
        </p:nvSpPr>
        <p:spPr>
          <a:xfrm flipH="1">
            <a:off x="708832" y="1538698"/>
            <a:ext cx="691215" cy="691215"/>
          </a:xfrm>
          <a:prstGeom prst="roundRect">
            <a:avLst>
              <a:gd name="adj" fmla="val 5056"/>
            </a:avLst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1299"/>
          <p:cNvSpPr>
            <a:spLocks noEditPoints="1"/>
          </p:cNvSpPr>
          <p:nvPr/>
        </p:nvSpPr>
        <p:spPr bwMode="auto">
          <a:xfrm>
            <a:off x="922385" y="1701836"/>
            <a:ext cx="264108" cy="280060"/>
          </a:xfrm>
          <a:custGeom>
            <a:avLst/>
            <a:gdLst>
              <a:gd name="T0" fmla="*/ 3289 w 3576"/>
              <a:gd name="T1" fmla="*/ 2112 h 3791"/>
              <a:gd name="T2" fmla="*/ 3384 w 3576"/>
              <a:gd name="T3" fmla="*/ 1943 h 3791"/>
              <a:gd name="T4" fmla="*/ 2498 w 3576"/>
              <a:gd name="T5" fmla="*/ 2112 h 3791"/>
              <a:gd name="T6" fmla="*/ 3069 w 3576"/>
              <a:gd name="T7" fmla="*/ 1803 h 3791"/>
              <a:gd name="T8" fmla="*/ 1881 w 3576"/>
              <a:gd name="T9" fmla="*/ 1803 h 3791"/>
              <a:gd name="T10" fmla="*/ 2103 w 3576"/>
              <a:gd name="T11" fmla="*/ 2112 h 3791"/>
              <a:gd name="T12" fmla="*/ 1881 w 3576"/>
              <a:gd name="T13" fmla="*/ 1803 h 3791"/>
              <a:gd name="T14" fmla="*/ 916 w 3576"/>
              <a:gd name="T15" fmla="*/ 2112 h 3791"/>
              <a:gd name="T16" fmla="*/ 1487 w 3576"/>
              <a:gd name="T17" fmla="*/ 1803 h 3791"/>
              <a:gd name="T18" fmla="*/ 386 w 3576"/>
              <a:gd name="T19" fmla="*/ 1803 h 3791"/>
              <a:gd name="T20" fmla="*/ 521 w 3576"/>
              <a:gd name="T21" fmla="*/ 2112 h 3791"/>
              <a:gd name="T22" fmla="*/ 386 w 3576"/>
              <a:gd name="T23" fmla="*/ 1803 h 3791"/>
              <a:gd name="T24" fmla="*/ 219 w 3576"/>
              <a:gd name="T25" fmla="*/ 1243 h 3791"/>
              <a:gd name="T26" fmla="*/ 453 w 3576"/>
              <a:gd name="T27" fmla="*/ 1487 h 3791"/>
              <a:gd name="T28" fmla="*/ 1255 w 3576"/>
              <a:gd name="T29" fmla="*/ 867 h 3791"/>
              <a:gd name="T30" fmla="*/ 824 w 3576"/>
              <a:gd name="T31" fmla="*/ 1352 h 3791"/>
              <a:gd name="T32" fmla="*/ 1255 w 3576"/>
              <a:gd name="T33" fmla="*/ 867 h 3791"/>
              <a:gd name="T34" fmla="*/ 1625 w 3576"/>
              <a:gd name="T35" fmla="*/ 732 h 3791"/>
              <a:gd name="T36" fmla="*/ 1939 w 3576"/>
              <a:gd name="T37" fmla="*/ 947 h 3791"/>
              <a:gd name="T38" fmla="*/ 3085 w 3576"/>
              <a:gd name="T39" fmla="*/ 351 h 3791"/>
              <a:gd name="T40" fmla="*/ 3143 w 3576"/>
              <a:gd name="T41" fmla="*/ 509 h 3791"/>
              <a:gd name="T42" fmla="*/ 2740 w 3576"/>
              <a:gd name="T43" fmla="*/ 327 h 3791"/>
              <a:gd name="T44" fmla="*/ 2310 w 3576"/>
              <a:gd name="T45" fmla="*/ 812 h 3791"/>
              <a:gd name="T46" fmla="*/ 2740 w 3576"/>
              <a:gd name="T47" fmla="*/ 327 h 3791"/>
              <a:gd name="T48" fmla="*/ 3124 w 3576"/>
              <a:gd name="T49" fmla="*/ 5 h 3791"/>
              <a:gd name="T50" fmla="*/ 3160 w 3576"/>
              <a:gd name="T51" fmla="*/ 27 h 3791"/>
              <a:gd name="T52" fmla="*/ 3185 w 3576"/>
              <a:gd name="T53" fmla="*/ 64 h 3791"/>
              <a:gd name="T54" fmla="*/ 3362 w 3576"/>
              <a:gd name="T55" fmla="*/ 559 h 3791"/>
              <a:gd name="T56" fmla="*/ 3353 w 3576"/>
              <a:gd name="T57" fmla="*/ 607 h 3791"/>
              <a:gd name="T58" fmla="*/ 3331 w 3576"/>
              <a:gd name="T59" fmla="*/ 637 h 3791"/>
              <a:gd name="T60" fmla="*/ 3298 w 3576"/>
              <a:gd name="T61" fmla="*/ 657 h 3791"/>
              <a:gd name="T62" fmla="*/ 3480 w 3576"/>
              <a:gd name="T63" fmla="*/ 1611 h 3791"/>
              <a:gd name="T64" fmla="*/ 3529 w 3576"/>
              <a:gd name="T65" fmla="*/ 1624 h 3791"/>
              <a:gd name="T66" fmla="*/ 3563 w 3576"/>
              <a:gd name="T67" fmla="*/ 1658 h 3791"/>
              <a:gd name="T68" fmla="*/ 3576 w 3576"/>
              <a:gd name="T69" fmla="*/ 1707 h 3791"/>
              <a:gd name="T70" fmla="*/ 3573 w 3576"/>
              <a:gd name="T71" fmla="*/ 3720 h 3791"/>
              <a:gd name="T72" fmla="*/ 3548 w 3576"/>
              <a:gd name="T73" fmla="*/ 3763 h 3791"/>
              <a:gd name="T74" fmla="*/ 3506 w 3576"/>
              <a:gd name="T75" fmla="*/ 3787 h 3791"/>
              <a:gd name="T76" fmla="*/ 286 w 3576"/>
              <a:gd name="T77" fmla="*/ 3791 h 3791"/>
              <a:gd name="T78" fmla="*/ 237 w 3576"/>
              <a:gd name="T79" fmla="*/ 3778 h 3791"/>
              <a:gd name="T80" fmla="*/ 203 w 3576"/>
              <a:gd name="T81" fmla="*/ 3743 h 3791"/>
              <a:gd name="T82" fmla="*/ 190 w 3576"/>
              <a:gd name="T83" fmla="*/ 3695 h 3791"/>
              <a:gd name="T84" fmla="*/ 183 w 3576"/>
              <a:gd name="T85" fmla="*/ 1701 h 3791"/>
              <a:gd name="T86" fmla="*/ 6 w 3576"/>
              <a:gd name="T87" fmla="*/ 1219 h 3791"/>
              <a:gd name="T88" fmla="*/ 1 w 3576"/>
              <a:gd name="T89" fmla="*/ 1169 h 3791"/>
              <a:gd name="T90" fmla="*/ 19 w 3576"/>
              <a:gd name="T91" fmla="*/ 1129 h 3791"/>
              <a:gd name="T92" fmla="*/ 46 w 3576"/>
              <a:gd name="T93" fmla="*/ 1104 h 3791"/>
              <a:gd name="T94" fmla="*/ 3061 w 3576"/>
              <a:gd name="T95" fmla="*/ 6 h 3791"/>
              <a:gd name="T96" fmla="*/ 3105 w 3576"/>
              <a:gd name="T97" fmla="*/ 0 h 3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76" h="3791">
                <a:moveTo>
                  <a:pt x="3384" y="1943"/>
                </a:moveTo>
                <a:lnTo>
                  <a:pt x="3289" y="2112"/>
                </a:lnTo>
                <a:lnTo>
                  <a:pt x="3384" y="2112"/>
                </a:lnTo>
                <a:lnTo>
                  <a:pt x="3384" y="1943"/>
                </a:lnTo>
                <a:close/>
                <a:moveTo>
                  <a:pt x="2673" y="1803"/>
                </a:moveTo>
                <a:lnTo>
                  <a:pt x="2498" y="2112"/>
                </a:lnTo>
                <a:lnTo>
                  <a:pt x="2894" y="2112"/>
                </a:lnTo>
                <a:lnTo>
                  <a:pt x="3069" y="1803"/>
                </a:lnTo>
                <a:lnTo>
                  <a:pt x="2673" y="1803"/>
                </a:lnTo>
                <a:close/>
                <a:moveTo>
                  <a:pt x="1881" y="1803"/>
                </a:moveTo>
                <a:lnTo>
                  <a:pt x="1708" y="2112"/>
                </a:lnTo>
                <a:lnTo>
                  <a:pt x="2103" y="2112"/>
                </a:lnTo>
                <a:lnTo>
                  <a:pt x="2278" y="1803"/>
                </a:lnTo>
                <a:lnTo>
                  <a:pt x="1881" y="1803"/>
                </a:lnTo>
                <a:close/>
                <a:moveTo>
                  <a:pt x="1091" y="1803"/>
                </a:moveTo>
                <a:lnTo>
                  <a:pt x="916" y="2112"/>
                </a:lnTo>
                <a:lnTo>
                  <a:pt x="1313" y="2112"/>
                </a:lnTo>
                <a:lnTo>
                  <a:pt x="1487" y="1803"/>
                </a:lnTo>
                <a:lnTo>
                  <a:pt x="1091" y="1803"/>
                </a:lnTo>
                <a:close/>
                <a:moveTo>
                  <a:pt x="386" y="1803"/>
                </a:moveTo>
                <a:lnTo>
                  <a:pt x="386" y="2112"/>
                </a:lnTo>
                <a:lnTo>
                  <a:pt x="521" y="2112"/>
                </a:lnTo>
                <a:lnTo>
                  <a:pt x="696" y="1803"/>
                </a:lnTo>
                <a:lnTo>
                  <a:pt x="386" y="1803"/>
                </a:lnTo>
                <a:close/>
                <a:moveTo>
                  <a:pt x="511" y="1137"/>
                </a:moveTo>
                <a:lnTo>
                  <a:pt x="219" y="1243"/>
                </a:lnTo>
                <a:lnTo>
                  <a:pt x="326" y="1533"/>
                </a:lnTo>
                <a:lnTo>
                  <a:pt x="453" y="1487"/>
                </a:lnTo>
                <a:lnTo>
                  <a:pt x="511" y="1137"/>
                </a:lnTo>
                <a:close/>
                <a:moveTo>
                  <a:pt x="1255" y="867"/>
                </a:moveTo>
                <a:lnTo>
                  <a:pt x="882" y="1003"/>
                </a:lnTo>
                <a:lnTo>
                  <a:pt x="824" y="1352"/>
                </a:lnTo>
                <a:lnTo>
                  <a:pt x="1196" y="1217"/>
                </a:lnTo>
                <a:lnTo>
                  <a:pt x="1255" y="867"/>
                </a:lnTo>
                <a:close/>
                <a:moveTo>
                  <a:pt x="1997" y="597"/>
                </a:moveTo>
                <a:lnTo>
                  <a:pt x="1625" y="732"/>
                </a:lnTo>
                <a:lnTo>
                  <a:pt x="1566" y="1083"/>
                </a:lnTo>
                <a:lnTo>
                  <a:pt x="1939" y="947"/>
                </a:lnTo>
                <a:lnTo>
                  <a:pt x="1997" y="597"/>
                </a:lnTo>
                <a:close/>
                <a:moveTo>
                  <a:pt x="3085" y="351"/>
                </a:moveTo>
                <a:lnTo>
                  <a:pt x="3053" y="541"/>
                </a:lnTo>
                <a:lnTo>
                  <a:pt x="3143" y="509"/>
                </a:lnTo>
                <a:lnTo>
                  <a:pt x="3085" y="351"/>
                </a:lnTo>
                <a:close/>
                <a:moveTo>
                  <a:pt x="2740" y="327"/>
                </a:moveTo>
                <a:lnTo>
                  <a:pt x="2368" y="463"/>
                </a:lnTo>
                <a:lnTo>
                  <a:pt x="2310" y="812"/>
                </a:lnTo>
                <a:lnTo>
                  <a:pt x="2682" y="677"/>
                </a:lnTo>
                <a:lnTo>
                  <a:pt x="2740" y="327"/>
                </a:lnTo>
                <a:close/>
                <a:moveTo>
                  <a:pt x="3105" y="0"/>
                </a:moveTo>
                <a:lnTo>
                  <a:pt x="3124" y="5"/>
                </a:lnTo>
                <a:lnTo>
                  <a:pt x="3144" y="14"/>
                </a:lnTo>
                <a:lnTo>
                  <a:pt x="3160" y="27"/>
                </a:lnTo>
                <a:lnTo>
                  <a:pt x="3174" y="43"/>
                </a:lnTo>
                <a:lnTo>
                  <a:pt x="3185" y="64"/>
                </a:lnTo>
                <a:lnTo>
                  <a:pt x="3356" y="533"/>
                </a:lnTo>
                <a:lnTo>
                  <a:pt x="3362" y="559"/>
                </a:lnTo>
                <a:lnTo>
                  <a:pt x="3361" y="583"/>
                </a:lnTo>
                <a:lnTo>
                  <a:pt x="3353" y="607"/>
                </a:lnTo>
                <a:lnTo>
                  <a:pt x="3343" y="623"/>
                </a:lnTo>
                <a:lnTo>
                  <a:pt x="3331" y="637"/>
                </a:lnTo>
                <a:lnTo>
                  <a:pt x="3316" y="649"/>
                </a:lnTo>
                <a:lnTo>
                  <a:pt x="3298" y="657"/>
                </a:lnTo>
                <a:lnTo>
                  <a:pt x="673" y="1611"/>
                </a:lnTo>
                <a:lnTo>
                  <a:pt x="3480" y="1611"/>
                </a:lnTo>
                <a:lnTo>
                  <a:pt x="3506" y="1614"/>
                </a:lnTo>
                <a:lnTo>
                  <a:pt x="3529" y="1624"/>
                </a:lnTo>
                <a:lnTo>
                  <a:pt x="3548" y="1639"/>
                </a:lnTo>
                <a:lnTo>
                  <a:pt x="3563" y="1658"/>
                </a:lnTo>
                <a:lnTo>
                  <a:pt x="3573" y="1682"/>
                </a:lnTo>
                <a:lnTo>
                  <a:pt x="3576" y="1707"/>
                </a:lnTo>
                <a:lnTo>
                  <a:pt x="3576" y="3695"/>
                </a:lnTo>
                <a:lnTo>
                  <a:pt x="3573" y="3720"/>
                </a:lnTo>
                <a:lnTo>
                  <a:pt x="3563" y="3743"/>
                </a:lnTo>
                <a:lnTo>
                  <a:pt x="3548" y="3763"/>
                </a:lnTo>
                <a:lnTo>
                  <a:pt x="3529" y="3778"/>
                </a:lnTo>
                <a:lnTo>
                  <a:pt x="3506" y="3787"/>
                </a:lnTo>
                <a:lnTo>
                  <a:pt x="3480" y="3791"/>
                </a:lnTo>
                <a:lnTo>
                  <a:pt x="286" y="3791"/>
                </a:lnTo>
                <a:lnTo>
                  <a:pt x="259" y="3787"/>
                </a:lnTo>
                <a:lnTo>
                  <a:pt x="237" y="3778"/>
                </a:lnTo>
                <a:lnTo>
                  <a:pt x="218" y="3763"/>
                </a:lnTo>
                <a:lnTo>
                  <a:pt x="203" y="3743"/>
                </a:lnTo>
                <a:lnTo>
                  <a:pt x="193" y="3720"/>
                </a:lnTo>
                <a:lnTo>
                  <a:pt x="190" y="3695"/>
                </a:lnTo>
                <a:lnTo>
                  <a:pt x="190" y="1712"/>
                </a:lnTo>
                <a:lnTo>
                  <a:pt x="183" y="1701"/>
                </a:lnTo>
                <a:lnTo>
                  <a:pt x="177" y="1690"/>
                </a:lnTo>
                <a:lnTo>
                  <a:pt x="6" y="1219"/>
                </a:lnTo>
                <a:lnTo>
                  <a:pt x="0" y="1195"/>
                </a:lnTo>
                <a:lnTo>
                  <a:pt x="1" y="1169"/>
                </a:lnTo>
                <a:lnTo>
                  <a:pt x="9" y="1146"/>
                </a:lnTo>
                <a:lnTo>
                  <a:pt x="19" y="1129"/>
                </a:lnTo>
                <a:lnTo>
                  <a:pt x="31" y="1115"/>
                </a:lnTo>
                <a:lnTo>
                  <a:pt x="46" y="1104"/>
                </a:lnTo>
                <a:lnTo>
                  <a:pt x="63" y="1096"/>
                </a:lnTo>
                <a:lnTo>
                  <a:pt x="3061" y="6"/>
                </a:lnTo>
                <a:lnTo>
                  <a:pt x="3083" y="1"/>
                </a:lnTo>
                <a:lnTo>
                  <a:pt x="310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Resim 2" descr="metin, küçük resim içeren bir resim&#10;&#10;Açıklama otomatik olarak oluşturuldu">
            <a:extLst>
              <a:ext uri="{FF2B5EF4-FFF2-40B4-BE49-F238E27FC236}">
                <a16:creationId xmlns:a16="http://schemas.microsoft.com/office/drawing/2014/main" id="{19D7FE54-31CC-B5EE-C37B-DB324FA8A4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3" y="5857132"/>
            <a:ext cx="1556826" cy="388308"/>
          </a:xfrm>
          <a:prstGeom prst="rect">
            <a:avLst/>
          </a:prstGeom>
        </p:spPr>
      </p:pic>
      <p:pic>
        <p:nvPicPr>
          <p:cNvPr id="1026" name="Picture 2" descr="C:\Users\Sau\Desktop\müzakere fasıllar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766" y="3803703"/>
            <a:ext cx="9295234" cy="251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0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>
          <a:xfrm>
            <a:off x="609600" y="53425"/>
            <a:ext cx="10972800" cy="1143000"/>
          </a:xfrm>
        </p:spPr>
        <p:txBody>
          <a:bodyPr/>
          <a:lstStyle/>
          <a:p>
            <a:pPr algn="l"/>
            <a:r>
              <a:rPr lang="tr-TR" altLang="tr-TR" sz="4000" b="1" dirty="0">
                <a:solidFill>
                  <a:srgbClr val="112F63"/>
                </a:solidFill>
              </a:rPr>
              <a:t>Jean </a:t>
            </a:r>
            <a:r>
              <a:rPr lang="tr-TR" altLang="tr-TR" sz="4000" b="1" dirty="0" err="1">
                <a:solidFill>
                  <a:srgbClr val="112F63"/>
                </a:solidFill>
              </a:rPr>
              <a:t>Monnet</a:t>
            </a:r>
            <a:r>
              <a:rPr lang="tr-TR" altLang="tr-TR" sz="4000" b="1" dirty="0">
                <a:solidFill>
                  <a:srgbClr val="112F63"/>
                </a:solidFill>
              </a:rPr>
              <a:t> </a:t>
            </a:r>
            <a:r>
              <a:rPr lang="tr-TR" altLang="tr-TR" sz="4000" b="1" dirty="0" err="1">
                <a:solidFill>
                  <a:srgbClr val="112F63"/>
                </a:solidFill>
              </a:rPr>
              <a:t>Modulü</a:t>
            </a:r>
            <a:r>
              <a:rPr lang="tr-TR" altLang="tr-TR" sz="4000" b="1" dirty="0">
                <a:solidFill>
                  <a:srgbClr val="112F63"/>
                </a:solidFill>
              </a:rPr>
              <a:t> Nedir?</a:t>
            </a:r>
          </a:p>
        </p:txBody>
      </p:sp>
      <p:sp>
        <p:nvSpPr>
          <p:cNvPr id="4099" name="İçerik Yer Tutucus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979447"/>
          </a:xfrm>
        </p:spPr>
        <p:txBody>
          <a:bodyPr/>
          <a:lstStyle/>
          <a:p>
            <a:r>
              <a:rPr lang="tr-TR" sz="1600" dirty="0"/>
              <a:t>Avrupa Birliği çalışmaları alanında bir eğitim/öğretim programı tasarlanması ve bunun uygulamaya konulmasıdır. </a:t>
            </a:r>
          </a:p>
          <a:p>
            <a:r>
              <a:rPr lang="tr-TR" sz="1600" dirty="0"/>
              <a:t>Akademik bir yıl başına en az 40 saat ders verilmesi gerekmektedir. </a:t>
            </a:r>
          </a:p>
          <a:p>
            <a:r>
              <a:rPr lang="tr-TR" sz="1600" dirty="0"/>
              <a:t>Proje süresi 3 yıldır.</a:t>
            </a:r>
          </a:p>
          <a:p>
            <a:r>
              <a:rPr lang="tr-TR" sz="1600" dirty="0"/>
              <a:t>Projeye sağlanabilecek en yüksek hibe miktarı 30.000,00 € </a:t>
            </a:r>
            <a:br>
              <a:rPr lang="tr-TR" sz="1600" dirty="0"/>
            </a:br>
            <a:endParaRPr lang="tr-TR" sz="1600" dirty="0"/>
          </a:p>
          <a:p>
            <a:pPr marL="0" indent="0" algn="ctr">
              <a:buNone/>
            </a:pPr>
            <a:r>
              <a:rPr lang="tr-TR" sz="2000" b="1" dirty="0"/>
              <a:t>Hangi Dersler Jean </a:t>
            </a:r>
            <a:r>
              <a:rPr lang="tr-TR" sz="2000" b="1" dirty="0" err="1"/>
              <a:t>Monnet</a:t>
            </a:r>
            <a:r>
              <a:rPr lang="tr-TR" sz="2000" b="1" dirty="0"/>
              <a:t> Modülü İçine Girer?</a:t>
            </a:r>
          </a:p>
          <a:p>
            <a:r>
              <a:rPr lang="tr-TR" sz="1600" dirty="0"/>
              <a:t>Avrupa Birliği konularında gelişmiş dersler sunmayan fakülte/bölümler için giriş mahiyetinde dersler </a:t>
            </a:r>
          </a:p>
          <a:p>
            <a:r>
              <a:rPr lang="tr-TR" sz="1600" dirty="0"/>
              <a:t>Halihazırda Avrupa Birliği konularında gelişmiş dersler sunan fakülte/bölümler için daha detaylı dersler</a:t>
            </a:r>
          </a:p>
          <a:p>
            <a:r>
              <a:rPr lang="tr-TR" sz="1600" dirty="0"/>
              <a:t>Yaz kursları, yoğunlaştırılmış kurslar, uzaktan eğitimle yapılan dersler vb. </a:t>
            </a:r>
          </a:p>
          <a:p>
            <a:endParaRPr lang="tr-TR" altLang="tr-TR" sz="1600" b="1" dirty="0"/>
          </a:p>
          <a:p>
            <a:pPr marL="0" indent="0" algn="ctr">
              <a:buNone/>
            </a:pPr>
            <a:r>
              <a:rPr lang="tr-TR" altLang="tr-TR" sz="1800" b="1" dirty="0"/>
              <a:t>Türkiye’de Jean </a:t>
            </a:r>
            <a:r>
              <a:rPr lang="tr-TR" altLang="tr-TR" sz="1800" b="1" dirty="0" err="1"/>
              <a:t>Monnet</a:t>
            </a:r>
            <a:r>
              <a:rPr lang="tr-TR" altLang="tr-TR" sz="1800" b="1" dirty="0"/>
              <a:t> </a:t>
            </a:r>
            <a:r>
              <a:rPr lang="tr-TR" altLang="tr-TR" sz="1800" b="1" dirty="0" err="1"/>
              <a:t>Modulü</a:t>
            </a:r>
            <a:r>
              <a:rPr lang="tr-TR" altLang="tr-TR" sz="1800" b="1" dirty="0"/>
              <a:t> İle Dersler Açan Okullar Hangileridir?</a:t>
            </a:r>
          </a:p>
          <a:p>
            <a:pPr marL="0" indent="0" algn="ctr">
              <a:buNone/>
            </a:pPr>
            <a:r>
              <a:rPr lang="tr-TR" altLang="tr-TR" sz="1800" b="1" dirty="0"/>
              <a:t>Akdeniz Üniversitesi, Boğaziçi Üniversitesi, Bilkent Üniversitesi, Bartın Üniversitesi, Çukurova Üniversitesi, Dokuz Eylül Üniversitesi, Fenerbahçe Üniversitesi, Galatasaray Üniversitesi, İstanbul Kültür Üniversitesi, İstanbul Üniversitesi, Kadir Has Üniversitesi, Kocaeli Üniversitesi, ODTÜ, Yaşar Üniversitesi…..</a:t>
            </a:r>
          </a:p>
          <a:p>
            <a:pPr marL="0" indent="0" algn="ctr">
              <a:buNone/>
            </a:pPr>
            <a:endParaRPr lang="tr-TR" altLang="tr-TR" sz="1800" b="1" dirty="0"/>
          </a:p>
        </p:txBody>
      </p:sp>
      <p:pic>
        <p:nvPicPr>
          <p:cNvPr id="4102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2192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93" y="6289536"/>
            <a:ext cx="1897671" cy="4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3A6C1FDE-BE0F-EF40-A648-AB47C9CDBBCA}"/>
              </a:ext>
            </a:extLst>
          </p:cNvPr>
          <p:cNvSpPr txBox="1">
            <a:spLocks/>
          </p:cNvSpPr>
          <p:nvPr/>
        </p:nvSpPr>
        <p:spPr bwMode="auto">
          <a:xfrm>
            <a:off x="10032437" y="6291093"/>
            <a:ext cx="3397251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tr-TR" sz="1200" dirty="0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7837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>
          <a:xfrm>
            <a:off x="609600" y="53425"/>
            <a:ext cx="10972800" cy="1143000"/>
          </a:xfrm>
        </p:spPr>
        <p:txBody>
          <a:bodyPr>
            <a:normAutofit/>
          </a:bodyPr>
          <a:lstStyle/>
          <a:p>
            <a:r>
              <a:rPr lang="tr-TR" altLang="tr-TR" sz="4000" b="1" dirty="0">
                <a:solidFill>
                  <a:srgbClr val="112F63"/>
                </a:solidFill>
              </a:rPr>
              <a:t>Jean </a:t>
            </a:r>
            <a:r>
              <a:rPr lang="tr-TR" altLang="tr-TR" sz="4000" b="1" dirty="0" err="1">
                <a:solidFill>
                  <a:srgbClr val="112F63"/>
                </a:solidFill>
              </a:rPr>
              <a:t>Monnet</a:t>
            </a:r>
            <a:r>
              <a:rPr lang="tr-TR" altLang="tr-TR" sz="4000" b="1" dirty="0">
                <a:solidFill>
                  <a:srgbClr val="112F63"/>
                </a:solidFill>
              </a:rPr>
              <a:t> Kürsü Başkanlıkları Nelerdir?</a:t>
            </a:r>
          </a:p>
        </p:txBody>
      </p:sp>
      <p:sp>
        <p:nvSpPr>
          <p:cNvPr id="4099" name="İçerik Yer Tutucus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979447"/>
          </a:xfrm>
        </p:spPr>
        <p:txBody>
          <a:bodyPr/>
          <a:lstStyle/>
          <a:p>
            <a:r>
              <a:rPr lang="tr-TR" sz="1600" dirty="0"/>
              <a:t>Avrupa Birliği çalışmaları alanında uzman bir akademisyen tarafından üst düzey bir eğitim/öğretim programı tasarlanıp, uygulanması</a:t>
            </a:r>
          </a:p>
          <a:p>
            <a:r>
              <a:rPr lang="tr-TR" altLang="tr-TR" sz="1600" dirty="0"/>
              <a:t>Jean </a:t>
            </a:r>
            <a:r>
              <a:rPr lang="tr-TR" altLang="tr-TR" sz="1600" dirty="0" err="1"/>
              <a:t>Monnet</a:t>
            </a:r>
            <a:r>
              <a:rPr lang="tr-TR" altLang="tr-TR" sz="1600" dirty="0"/>
              <a:t> </a:t>
            </a:r>
            <a:r>
              <a:rPr lang="tr-TR" altLang="tr-TR" sz="1600" dirty="0" err="1"/>
              <a:t>Modül’den</a:t>
            </a:r>
            <a:r>
              <a:rPr lang="tr-TR" altLang="tr-TR" sz="1600" dirty="0"/>
              <a:t> en önemli farkı tek ders olmayıp, kürsü başkanlıklarında birkaç ders verilmesidir.</a:t>
            </a:r>
          </a:p>
          <a:p>
            <a:r>
              <a:rPr lang="tr-TR" sz="1600" dirty="0"/>
              <a:t>Akademik yıl başına en az 90 saat ders verilmeli ve derslerin Kürsü Başkanı tarafından verilmesi gerekmektedir.</a:t>
            </a:r>
          </a:p>
          <a:p>
            <a:r>
              <a:rPr lang="tr-TR" sz="1600" dirty="0"/>
              <a:t>Projeye sağlanabilecek en yüksek hibe miktarı 50.000,00 € ‘dur.</a:t>
            </a:r>
          </a:p>
          <a:p>
            <a:endParaRPr lang="tr-TR" sz="1600" dirty="0"/>
          </a:p>
          <a:p>
            <a:pPr marL="0" indent="0" algn="ctr">
              <a:buNone/>
            </a:pPr>
            <a:r>
              <a:rPr lang="tr-TR" sz="2000" b="1" dirty="0"/>
              <a:t>Kürsü Başkanlıklarında Faaliyetler Neler Olabilir?</a:t>
            </a:r>
          </a:p>
          <a:p>
            <a:pPr>
              <a:spcBef>
                <a:spcPts val="0"/>
              </a:spcBef>
            </a:pPr>
            <a:r>
              <a:rPr lang="tr-TR" sz="1600" dirty="0"/>
              <a:t>Üniversitenin resmi müfredatında yerleşik olan Avrupa Birliği çalışmalarını derinleştirmek</a:t>
            </a:r>
          </a:p>
          <a:p>
            <a:pPr>
              <a:spcBef>
                <a:spcPts val="0"/>
              </a:spcBef>
            </a:pPr>
            <a:r>
              <a:rPr lang="tr-TR" sz="1600" dirty="0"/>
              <a:t>Yükseköğretim öğrencilerinin yanında iş gücü piyasası yada  farklı paydaşlara da ulaşarak eğitim vermek</a:t>
            </a:r>
          </a:p>
          <a:p>
            <a:pPr>
              <a:spcBef>
                <a:spcPts val="0"/>
              </a:spcBef>
            </a:pPr>
            <a:r>
              <a:rPr lang="tr-TR" sz="1600" dirty="0"/>
              <a:t>AB konularındaki araştırmaları izlemek ve yürütmek </a:t>
            </a:r>
          </a:p>
          <a:p>
            <a:pPr>
              <a:spcBef>
                <a:spcPts val="0"/>
              </a:spcBef>
            </a:pPr>
            <a:r>
              <a:rPr lang="tr-TR" sz="1600" dirty="0"/>
              <a:t>Genç akademisyen ve araştırmacıları Avrupa Birliği çalışmaları ile ilgili alanlarda teşvik etmek.</a:t>
            </a:r>
          </a:p>
          <a:p>
            <a:pPr>
              <a:spcBef>
                <a:spcPts val="0"/>
              </a:spcBef>
            </a:pPr>
            <a:endParaRPr lang="tr-TR" sz="1600" dirty="0"/>
          </a:p>
          <a:p>
            <a:pPr marL="0" indent="0" algn="ctr">
              <a:spcBef>
                <a:spcPts val="0"/>
              </a:spcBef>
              <a:buNone/>
            </a:pPr>
            <a:r>
              <a:rPr lang="tr-TR" sz="2000" b="1" dirty="0"/>
              <a:t>Hangi Okullar Desteklenen Kürsü Başkanlıkları Yaptılar?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2000" dirty="0"/>
              <a:t>Altınbaş Üniversitesi, Ankara Üniversitesi, </a:t>
            </a:r>
            <a:r>
              <a:rPr lang="tr-TR" sz="2000" dirty="0" err="1"/>
              <a:t>Bahçeşehir</a:t>
            </a:r>
            <a:r>
              <a:rPr lang="tr-TR" sz="2000" dirty="0"/>
              <a:t> Üniversitesi, Bilkent Üniversitesi, Dokuz Eylül Üniversitesi, Ege Üniversitesi, Koç Üniversitesi, Marmara Üniversitesi, ODTÜ.</a:t>
            </a:r>
          </a:p>
          <a:p>
            <a:pPr>
              <a:spcBef>
                <a:spcPts val="0"/>
              </a:spcBef>
            </a:pPr>
            <a:endParaRPr lang="tr-TR" altLang="tr-TR" sz="1600" dirty="0"/>
          </a:p>
          <a:p>
            <a:pPr>
              <a:spcBef>
                <a:spcPts val="0"/>
              </a:spcBef>
            </a:pPr>
            <a:endParaRPr lang="tr-TR" altLang="tr-TR" sz="1600" dirty="0"/>
          </a:p>
        </p:txBody>
      </p:sp>
      <p:pic>
        <p:nvPicPr>
          <p:cNvPr id="4102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2192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93" y="6289536"/>
            <a:ext cx="1897671" cy="4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3A6C1FDE-BE0F-EF40-A648-AB47C9CDBBCA}"/>
              </a:ext>
            </a:extLst>
          </p:cNvPr>
          <p:cNvSpPr txBox="1">
            <a:spLocks/>
          </p:cNvSpPr>
          <p:nvPr/>
        </p:nvSpPr>
        <p:spPr bwMode="auto">
          <a:xfrm>
            <a:off x="10032437" y="6291093"/>
            <a:ext cx="3397251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tr-TR" sz="1200" dirty="0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7837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>
          <a:xfrm>
            <a:off x="609600" y="53425"/>
            <a:ext cx="10972800" cy="1143000"/>
          </a:xfrm>
        </p:spPr>
        <p:txBody>
          <a:bodyPr/>
          <a:lstStyle/>
          <a:p>
            <a:pPr algn="l"/>
            <a:r>
              <a:rPr lang="tr-TR" altLang="tr-TR" sz="4000" b="1" dirty="0">
                <a:solidFill>
                  <a:srgbClr val="112F63"/>
                </a:solidFill>
              </a:rPr>
              <a:t>Jean </a:t>
            </a:r>
            <a:r>
              <a:rPr lang="tr-TR" altLang="tr-TR" sz="4000" b="1" dirty="0" err="1">
                <a:solidFill>
                  <a:srgbClr val="112F63"/>
                </a:solidFill>
              </a:rPr>
              <a:t>Monnet</a:t>
            </a:r>
            <a:r>
              <a:rPr lang="tr-TR" altLang="tr-TR" sz="4000" b="1" dirty="0">
                <a:solidFill>
                  <a:srgbClr val="112F63"/>
                </a:solidFill>
              </a:rPr>
              <a:t> Mükemmeliyet Merkezleri Nedir?</a:t>
            </a:r>
          </a:p>
        </p:txBody>
      </p:sp>
      <p:sp>
        <p:nvSpPr>
          <p:cNvPr id="4099" name="İçerik Yer Tutucusu 2"/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979447"/>
          </a:xfrm>
        </p:spPr>
        <p:txBody>
          <a:bodyPr>
            <a:normAutofit/>
          </a:bodyPr>
          <a:lstStyle/>
          <a:p>
            <a:r>
              <a:rPr lang="tr-TR" sz="1600" dirty="0"/>
              <a:t>Jean </a:t>
            </a:r>
            <a:r>
              <a:rPr lang="tr-TR" sz="1600" dirty="0" err="1"/>
              <a:t>Monnet</a:t>
            </a:r>
            <a:r>
              <a:rPr lang="tr-TR" sz="1600" dirty="0"/>
              <a:t> Avrupa Mükemmeliyet Merkezleri, Avrupa bütünleşmesiyle ilgili çalışma ve araştırmalar için bilimsel ve insani kaynaklarla </a:t>
            </a:r>
            <a:r>
              <a:rPr lang="tr-TR" sz="1600" dirty="0" err="1"/>
              <a:t>dokumanların</a:t>
            </a:r>
            <a:r>
              <a:rPr lang="tr-TR" sz="1600" dirty="0"/>
              <a:t> bir veya daha fazla üniversite arasında paylaşıldığı ve Avrupa bütünleşmesinde uzmanlaşmış bir çatı oluşturmaktadır.</a:t>
            </a:r>
          </a:p>
          <a:p>
            <a:r>
              <a:rPr lang="tr-TR" altLang="tr-TR" sz="1600" dirty="0"/>
              <a:t>Mükemmeliyet Merkezlerin, Kürsü Başkanlıklarından en önemli farklı Avrupa Birliği alanlarında eğitim verebilecek araştırma merkezi açılmasıdır. </a:t>
            </a:r>
          </a:p>
          <a:p>
            <a:r>
              <a:rPr lang="tr-TR" altLang="tr-TR" sz="1600" dirty="0"/>
              <a:t>Proje süresi 3 yıldır.</a:t>
            </a:r>
          </a:p>
          <a:p>
            <a:r>
              <a:rPr lang="tr-TR" sz="1600" dirty="0"/>
              <a:t>Projeye sağlanabilecek en yüksek hibe miktarı100.000,00 € ‘dur.</a:t>
            </a:r>
            <a:br>
              <a:rPr lang="tr-TR" sz="1600" dirty="0"/>
            </a:br>
            <a:endParaRPr lang="tr-TR" altLang="tr-TR" sz="1600" dirty="0"/>
          </a:p>
          <a:p>
            <a:pPr marL="0" indent="0" algn="ctr">
              <a:buNone/>
            </a:pPr>
            <a:r>
              <a:rPr lang="tr-TR" altLang="tr-TR" sz="2000" b="1" dirty="0"/>
              <a:t>Mükemmeliyet Merkezinin Konusu Ne Olabilir?</a:t>
            </a:r>
          </a:p>
          <a:p>
            <a:pPr>
              <a:spcBef>
                <a:spcPts val="0"/>
              </a:spcBef>
            </a:pPr>
            <a:r>
              <a:rPr lang="tr-TR" sz="1600" dirty="0"/>
              <a:t>Avrupa Birliği konularında araştırma faaliyetleri yürütmek</a:t>
            </a:r>
          </a:p>
          <a:p>
            <a:pPr>
              <a:spcBef>
                <a:spcPts val="0"/>
              </a:spcBef>
            </a:pPr>
            <a:r>
              <a:rPr lang="tr-TR" sz="1600" dirty="0"/>
              <a:t>Avrupa Birliği çalışmaları ile ilgili kaynak belgelerin organizasyonunu sağlamak</a:t>
            </a:r>
          </a:p>
          <a:p>
            <a:pPr>
              <a:spcBef>
                <a:spcPts val="0"/>
              </a:spcBef>
            </a:pPr>
            <a:r>
              <a:rPr lang="tr-TR" sz="1600" dirty="0"/>
              <a:t>Mevcut dersleri ve müfredatı tamamlamak için AB konularında içerik ve araçlar geliştirmek</a:t>
            </a:r>
          </a:p>
          <a:p>
            <a:pPr>
              <a:spcBef>
                <a:spcPts val="0"/>
              </a:spcBef>
            </a:pPr>
            <a:r>
              <a:rPr lang="tr-TR" sz="1600" dirty="0"/>
              <a:t>AB konusundaki tartışma ve deneyim paylaşımını teşvik etmek</a:t>
            </a:r>
          </a:p>
          <a:p>
            <a:pPr>
              <a:spcBef>
                <a:spcPts val="0"/>
              </a:spcBef>
            </a:pPr>
            <a:r>
              <a:rPr lang="tr-TR" sz="1600" dirty="0"/>
              <a:t>Araştırma faaliyetlerinin sonuçlarını düzenli olarak yayınlamak</a:t>
            </a:r>
          </a:p>
          <a:p>
            <a:pPr>
              <a:spcBef>
                <a:spcPts val="0"/>
              </a:spcBef>
            </a:pPr>
            <a:r>
              <a:rPr lang="tr-TR" sz="1600" dirty="0"/>
              <a:t>Faaliyetleri kamuoyuna açık şekilde düzenlemek</a:t>
            </a:r>
          </a:p>
          <a:p>
            <a:pPr marL="0" indent="0">
              <a:spcBef>
                <a:spcPts val="0"/>
              </a:spcBef>
              <a:buNone/>
            </a:pPr>
            <a:endParaRPr lang="tr-TR" sz="1600" dirty="0"/>
          </a:p>
          <a:p>
            <a:pPr marL="0" indent="0">
              <a:spcBef>
                <a:spcPts val="0"/>
              </a:spcBef>
              <a:buNone/>
            </a:pPr>
            <a:r>
              <a:rPr lang="tr-TR" sz="1600" b="1" dirty="0"/>
              <a:t>Hangi Okullar Desteklenen Mükemmeliyet Merkezi Yaptılar?</a:t>
            </a:r>
          </a:p>
          <a:p>
            <a:pPr marL="0" indent="0">
              <a:spcBef>
                <a:spcPts val="0"/>
              </a:spcBef>
              <a:buNone/>
            </a:pPr>
            <a:r>
              <a:rPr lang="tr-TR" sz="1600" dirty="0"/>
              <a:t>Ankara Üniversitesi, Marmara Üniversitesi, ODTÜ, Sabancı Üniversitesi, Yaşar Üniversitesi</a:t>
            </a:r>
          </a:p>
          <a:p>
            <a:pPr>
              <a:spcBef>
                <a:spcPts val="0"/>
              </a:spcBef>
            </a:pPr>
            <a:endParaRPr lang="tr-TR" altLang="tr-TR" sz="1600" dirty="0"/>
          </a:p>
          <a:p>
            <a:pPr>
              <a:spcBef>
                <a:spcPts val="0"/>
              </a:spcBef>
            </a:pPr>
            <a:endParaRPr lang="tr-TR" altLang="tr-TR" sz="1600" dirty="0"/>
          </a:p>
        </p:txBody>
      </p:sp>
      <p:pic>
        <p:nvPicPr>
          <p:cNvPr id="4102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2192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93" y="6289536"/>
            <a:ext cx="1897671" cy="4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3A6C1FDE-BE0F-EF40-A648-AB47C9CDBBCA}"/>
              </a:ext>
            </a:extLst>
          </p:cNvPr>
          <p:cNvSpPr txBox="1">
            <a:spLocks/>
          </p:cNvSpPr>
          <p:nvPr/>
        </p:nvSpPr>
        <p:spPr bwMode="auto">
          <a:xfrm>
            <a:off x="10032437" y="6291093"/>
            <a:ext cx="3397251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tr-TR" sz="1200" dirty="0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41041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>
          <a:xfrm>
            <a:off x="609600" y="53425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Jean Monnet Policy Debate ‐ Networks</a:t>
            </a:r>
            <a:r>
              <a:rPr lang="tr-TR" sz="4000" b="1" dirty="0"/>
              <a:t> Nelerdir?</a:t>
            </a:r>
            <a:endParaRPr lang="tr-TR" altLang="tr-TR" sz="4000" b="1" dirty="0">
              <a:solidFill>
                <a:srgbClr val="112F63"/>
              </a:solidFill>
            </a:endParaRPr>
          </a:p>
        </p:txBody>
      </p:sp>
      <p:pic>
        <p:nvPicPr>
          <p:cNvPr id="2" name="İçerik Yer Tutucusu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37" y="1113309"/>
            <a:ext cx="8818535" cy="4740735"/>
          </a:xfrm>
        </p:spPr>
      </p:pic>
      <p:pic>
        <p:nvPicPr>
          <p:cNvPr id="4102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12192000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93" y="6289536"/>
            <a:ext cx="1897671" cy="4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lt Başlık 2">
            <a:extLst>
              <a:ext uri="{FF2B5EF4-FFF2-40B4-BE49-F238E27FC236}">
                <a16:creationId xmlns:a16="http://schemas.microsoft.com/office/drawing/2014/main" id="{3A6C1FDE-BE0F-EF40-A648-AB47C9CDBBCA}"/>
              </a:ext>
            </a:extLst>
          </p:cNvPr>
          <p:cNvSpPr txBox="1">
            <a:spLocks/>
          </p:cNvSpPr>
          <p:nvPr/>
        </p:nvSpPr>
        <p:spPr bwMode="auto">
          <a:xfrm>
            <a:off x="10032437" y="6291093"/>
            <a:ext cx="3397251" cy="3476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tr-TR" sz="1200" dirty="0"/>
              <a:t>www.sakarya.edu.tr</a:t>
            </a:r>
          </a:p>
        </p:txBody>
      </p:sp>
    </p:spTree>
    <p:extLst>
      <p:ext uri="{BB962C8B-B14F-4D97-AF65-F5344CB8AC3E}">
        <p14:creationId xmlns:p14="http://schemas.microsoft.com/office/powerpoint/2010/main" val="41041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arkun - Navy Full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002060"/>
      </a:accent1>
      <a:accent2>
        <a:srgbClr val="0070C0"/>
      </a:accent2>
      <a:accent3>
        <a:srgbClr val="002060"/>
      </a:accent3>
      <a:accent4>
        <a:srgbClr val="1F1F1F"/>
      </a:accent4>
      <a:accent5>
        <a:srgbClr val="002060"/>
      </a:accent5>
      <a:accent6>
        <a:srgbClr val="0070C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1868</Words>
  <Application>Microsoft Office PowerPoint</Application>
  <PresentationFormat>Widescreen</PresentationFormat>
  <Paragraphs>206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Poppins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Jean Monnet Modulü Nedir?</vt:lpstr>
      <vt:lpstr>Jean Monnet Kürsü Başkanlıkları Nelerdir?</vt:lpstr>
      <vt:lpstr>Jean Monnet Mükemmeliyet Merkezleri Nedir?</vt:lpstr>
      <vt:lpstr>Jean Monnet Policy Debate ‐ Networks Nelerdir?</vt:lpstr>
      <vt:lpstr>PowerPoint Presentation</vt:lpstr>
      <vt:lpstr>PowerPoint Presentation</vt:lpstr>
      <vt:lpstr>PowerPoint Presentation</vt:lpstr>
      <vt:lpstr>Jean Monnet Modülü Nasıl Yazılır?</vt:lpstr>
      <vt:lpstr>Proje Yazım Aşaması?</vt:lpstr>
      <vt:lpstr>Proje Değerlendirme Kriterleri Nelerdir?</vt:lpstr>
      <vt:lpstr>Projenin Uyumluluğu (25 Puan)</vt:lpstr>
      <vt:lpstr>Projenin Uyumluluğu (25 Puan)</vt:lpstr>
      <vt:lpstr>Proje Tasarımının Kalitesi (25 Puan)</vt:lpstr>
      <vt:lpstr>Proje Tasarımının Kalitesi (25 Puan)</vt:lpstr>
      <vt:lpstr>Proje Ekibinin Kalitesi (25 Puan)</vt:lpstr>
      <vt:lpstr>Öngörülebilir Faaliyetler</vt:lpstr>
      <vt:lpstr>Bilgi ve İletişim Kaynakları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ROGDEKSTOP</dc:creator>
  <cp:lastModifiedBy>Sadık Demirbağ</cp:lastModifiedBy>
  <cp:revision>115</cp:revision>
  <dcterms:created xsi:type="dcterms:W3CDTF">2019-09-04T06:04:45Z</dcterms:created>
  <dcterms:modified xsi:type="dcterms:W3CDTF">2023-06-15T22:58:15Z</dcterms:modified>
</cp:coreProperties>
</file>