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33" r:id="rId4"/>
    <p:sldId id="261" r:id="rId5"/>
    <p:sldId id="259" r:id="rId6"/>
    <p:sldId id="263" r:id="rId7"/>
    <p:sldId id="264" r:id="rId8"/>
    <p:sldId id="265" r:id="rId9"/>
    <p:sldId id="266" r:id="rId10"/>
    <p:sldId id="334" r:id="rId11"/>
    <p:sldId id="268" r:id="rId12"/>
    <p:sldId id="269" r:id="rId13"/>
    <p:sldId id="270" r:id="rId14"/>
    <p:sldId id="272" r:id="rId15"/>
    <p:sldId id="273" r:id="rId16"/>
    <p:sldId id="274" r:id="rId17"/>
    <p:sldId id="275" r:id="rId18"/>
    <p:sldId id="277" r:id="rId19"/>
    <p:sldId id="335" r:id="rId20"/>
    <p:sldId id="279" r:id="rId21"/>
    <p:sldId id="280" r:id="rId22"/>
    <p:sldId id="281" r:id="rId23"/>
    <p:sldId id="282" r:id="rId24"/>
    <p:sldId id="283" r:id="rId25"/>
    <p:sldId id="284" r:id="rId26"/>
    <p:sldId id="285" r:id="rId27"/>
    <p:sldId id="286" r:id="rId28"/>
    <p:sldId id="287" r:id="rId29"/>
    <p:sldId id="289" r:id="rId30"/>
    <p:sldId id="290" r:id="rId31"/>
    <p:sldId id="288" r:id="rId32"/>
    <p:sldId id="291" r:id="rId33"/>
    <p:sldId id="292" r:id="rId34"/>
    <p:sldId id="293" r:id="rId35"/>
    <p:sldId id="294" r:id="rId36"/>
    <p:sldId id="295" r:id="rId37"/>
    <p:sldId id="296" r:id="rId38"/>
    <p:sldId id="297" r:id="rId39"/>
    <p:sldId id="304" r:id="rId40"/>
    <p:sldId id="305" r:id="rId41"/>
    <p:sldId id="306" r:id="rId42"/>
    <p:sldId id="307" r:id="rId43"/>
    <p:sldId id="309" r:id="rId44"/>
    <p:sldId id="311" r:id="rId45"/>
    <p:sldId id="313" r:id="rId46"/>
    <p:sldId id="315" r:id="rId47"/>
    <p:sldId id="316" r:id="rId48"/>
    <p:sldId id="317" r:id="rId49"/>
    <p:sldId id="318" r:id="rId50"/>
    <p:sldId id="319" r:id="rId51"/>
    <p:sldId id="337" r:id="rId52"/>
    <p:sldId id="321" r:id="rId53"/>
    <p:sldId id="323" r:id="rId54"/>
    <p:sldId id="324" r:id="rId55"/>
    <p:sldId id="325" r:id="rId56"/>
    <p:sldId id="326" r:id="rId57"/>
    <p:sldId id="338" r:id="rId58"/>
    <p:sldId id="328" r:id="rId59"/>
    <p:sldId id="330" r:id="rId60"/>
    <p:sldId id="329" r:id="rId61"/>
    <p:sldId id="331" r:id="rId6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E94A11-47BF-4C01-ADC8-FAC61B7FAC97}"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tr-TR"/>
        </a:p>
      </dgm:t>
    </dgm:pt>
    <dgm:pt modelId="{1A8EE613-0B47-4453-AC64-8F71DE686484}">
      <dgm:prSet phldrT="[Metin]" custT="1"/>
      <dgm:spPr/>
      <dgm:t>
        <a:bodyPr/>
        <a:lstStyle/>
        <a:p>
          <a:r>
            <a:rPr lang="tr-TR" sz="2400" dirty="0" smtClean="0"/>
            <a:t>Ölçme Aracı Tasarlama</a:t>
          </a:r>
          <a:endParaRPr lang="tr-TR" sz="2400" dirty="0"/>
        </a:p>
      </dgm:t>
    </dgm:pt>
    <dgm:pt modelId="{8E8FDF35-0A9B-400C-9439-8EFA3E84F94E}" type="parTrans" cxnId="{7BA7FB40-B0B9-43C4-828F-2D1B3758412D}">
      <dgm:prSet/>
      <dgm:spPr/>
      <dgm:t>
        <a:bodyPr/>
        <a:lstStyle/>
        <a:p>
          <a:endParaRPr lang="tr-TR"/>
        </a:p>
      </dgm:t>
    </dgm:pt>
    <dgm:pt modelId="{1049E6DB-C94F-40DC-BFCF-2CA3DA32F4F6}" type="sibTrans" cxnId="{7BA7FB40-B0B9-43C4-828F-2D1B3758412D}">
      <dgm:prSet/>
      <dgm:spPr/>
      <dgm:t>
        <a:bodyPr/>
        <a:lstStyle/>
        <a:p>
          <a:endParaRPr lang="tr-TR"/>
        </a:p>
      </dgm:t>
    </dgm:pt>
    <dgm:pt modelId="{A94A2933-3632-4AA9-9616-539D2FC06A08}">
      <dgm:prSet phldrT="[Metin]" custT="1"/>
      <dgm:spPr/>
      <dgm:t>
        <a:bodyPr/>
        <a:lstStyle/>
        <a:p>
          <a:r>
            <a:rPr lang="tr-TR" sz="2400" dirty="0" smtClean="0"/>
            <a:t>Değişken Türleri</a:t>
          </a:r>
          <a:endParaRPr lang="tr-TR" sz="2400" dirty="0"/>
        </a:p>
      </dgm:t>
    </dgm:pt>
    <dgm:pt modelId="{5409FCF9-5E30-4694-B3E3-306D95E32AD2}" type="parTrans" cxnId="{307C9E20-4670-42ED-8E07-D5CA3E3652E7}">
      <dgm:prSet/>
      <dgm:spPr/>
      <dgm:t>
        <a:bodyPr/>
        <a:lstStyle/>
        <a:p>
          <a:endParaRPr lang="tr-TR"/>
        </a:p>
      </dgm:t>
    </dgm:pt>
    <dgm:pt modelId="{AD63EECA-FFE6-4D79-BED1-92D3116AF201}" type="sibTrans" cxnId="{307C9E20-4670-42ED-8E07-D5CA3E3652E7}">
      <dgm:prSet/>
      <dgm:spPr/>
      <dgm:t>
        <a:bodyPr/>
        <a:lstStyle/>
        <a:p>
          <a:endParaRPr lang="tr-TR"/>
        </a:p>
      </dgm:t>
    </dgm:pt>
    <dgm:pt modelId="{956DF0F6-DDC5-4553-80EF-DCAED27433E7}">
      <dgm:prSet phldrT="[Metin]" custT="1"/>
      <dgm:spPr/>
      <dgm:t>
        <a:bodyPr/>
        <a:lstStyle/>
        <a:p>
          <a:r>
            <a:rPr lang="tr-TR" sz="2400" dirty="0" smtClean="0"/>
            <a:t>Ölçek Türleri</a:t>
          </a:r>
          <a:endParaRPr lang="tr-TR" sz="2400" dirty="0"/>
        </a:p>
      </dgm:t>
    </dgm:pt>
    <dgm:pt modelId="{C524C69C-488B-4480-8EE2-F8D0E9D9CF0C}" type="parTrans" cxnId="{30F53A2E-0AAF-4652-9E17-571F19888EB6}">
      <dgm:prSet/>
      <dgm:spPr/>
      <dgm:t>
        <a:bodyPr/>
        <a:lstStyle/>
        <a:p>
          <a:endParaRPr lang="tr-TR"/>
        </a:p>
      </dgm:t>
    </dgm:pt>
    <dgm:pt modelId="{5B2056B9-369D-4632-8657-2CBA6310C2B8}" type="sibTrans" cxnId="{30F53A2E-0AAF-4652-9E17-571F19888EB6}">
      <dgm:prSet/>
      <dgm:spPr/>
      <dgm:t>
        <a:bodyPr/>
        <a:lstStyle/>
        <a:p>
          <a:endParaRPr lang="tr-TR"/>
        </a:p>
      </dgm:t>
    </dgm:pt>
    <dgm:pt modelId="{0227CD38-F675-4515-BC88-1339DDEFFDD0}">
      <dgm:prSet phldrT="[Metin]" custT="1"/>
      <dgm:spPr/>
      <dgm:t>
        <a:bodyPr/>
        <a:lstStyle/>
        <a:p>
          <a:r>
            <a:rPr lang="tr-TR" sz="2400" dirty="0" smtClean="0"/>
            <a:t>SPSS Tanıtımı ve Veri Girişi</a:t>
          </a:r>
          <a:endParaRPr lang="tr-TR" sz="2400" dirty="0"/>
        </a:p>
      </dgm:t>
    </dgm:pt>
    <dgm:pt modelId="{A493B0C6-86BD-4DED-B9B5-BF8683837948}" type="parTrans" cxnId="{F5AAE778-882A-40A4-A673-39208C65D90E}">
      <dgm:prSet/>
      <dgm:spPr/>
      <dgm:t>
        <a:bodyPr/>
        <a:lstStyle/>
        <a:p>
          <a:endParaRPr lang="tr-TR"/>
        </a:p>
      </dgm:t>
    </dgm:pt>
    <dgm:pt modelId="{1AF49508-6610-47A8-A9AD-FF6B6F418221}" type="sibTrans" cxnId="{F5AAE778-882A-40A4-A673-39208C65D90E}">
      <dgm:prSet/>
      <dgm:spPr/>
      <dgm:t>
        <a:bodyPr/>
        <a:lstStyle/>
        <a:p>
          <a:endParaRPr lang="tr-TR"/>
        </a:p>
      </dgm:t>
    </dgm:pt>
    <dgm:pt modelId="{E4367F86-D277-46A0-B016-766FAC29DCD1}">
      <dgm:prSet phldrT="[Metin]" custT="1"/>
      <dgm:spPr/>
      <dgm:t>
        <a:bodyPr/>
        <a:lstStyle/>
        <a:p>
          <a:r>
            <a:rPr lang="tr-TR" sz="2400" dirty="0" err="1" smtClean="0"/>
            <a:t>Betimsel</a:t>
          </a:r>
          <a:r>
            <a:rPr lang="tr-TR" sz="2400" dirty="0" smtClean="0"/>
            <a:t> İstatistik</a:t>
          </a:r>
          <a:endParaRPr lang="tr-TR" sz="2400" dirty="0"/>
        </a:p>
      </dgm:t>
    </dgm:pt>
    <dgm:pt modelId="{2895DC7A-B04A-4C65-9A0B-2AF2D0AF0874}" type="parTrans" cxnId="{A61CFC93-7AFD-4AC4-AA34-A8CBACD2E8A6}">
      <dgm:prSet/>
      <dgm:spPr/>
      <dgm:t>
        <a:bodyPr/>
        <a:lstStyle/>
        <a:p>
          <a:endParaRPr lang="tr-TR"/>
        </a:p>
      </dgm:t>
    </dgm:pt>
    <dgm:pt modelId="{6DE02082-BB68-48E2-BCAA-D5645034014C}" type="sibTrans" cxnId="{A61CFC93-7AFD-4AC4-AA34-A8CBACD2E8A6}">
      <dgm:prSet/>
      <dgm:spPr/>
      <dgm:t>
        <a:bodyPr/>
        <a:lstStyle/>
        <a:p>
          <a:endParaRPr lang="tr-TR"/>
        </a:p>
      </dgm:t>
    </dgm:pt>
    <dgm:pt modelId="{397E53C5-839A-4634-8B72-04AA209FF5BC}" type="pres">
      <dgm:prSet presAssocID="{E3E94A11-47BF-4C01-ADC8-FAC61B7FAC97}" presName="linear" presStyleCnt="0">
        <dgm:presLayoutVars>
          <dgm:dir/>
          <dgm:animLvl val="lvl"/>
          <dgm:resizeHandles val="exact"/>
        </dgm:presLayoutVars>
      </dgm:prSet>
      <dgm:spPr/>
      <dgm:t>
        <a:bodyPr/>
        <a:lstStyle/>
        <a:p>
          <a:endParaRPr lang="tr-TR"/>
        </a:p>
      </dgm:t>
    </dgm:pt>
    <dgm:pt modelId="{7D439C41-74A4-4D44-B8BC-69B887309B67}" type="pres">
      <dgm:prSet presAssocID="{1A8EE613-0B47-4453-AC64-8F71DE686484}" presName="parentLin" presStyleCnt="0"/>
      <dgm:spPr/>
    </dgm:pt>
    <dgm:pt modelId="{F6E90387-9730-4B24-8657-FBD12C680F1D}" type="pres">
      <dgm:prSet presAssocID="{1A8EE613-0B47-4453-AC64-8F71DE686484}" presName="parentLeftMargin" presStyleLbl="node1" presStyleIdx="0" presStyleCnt="5"/>
      <dgm:spPr/>
      <dgm:t>
        <a:bodyPr/>
        <a:lstStyle/>
        <a:p>
          <a:endParaRPr lang="tr-TR"/>
        </a:p>
      </dgm:t>
    </dgm:pt>
    <dgm:pt modelId="{C778148F-C335-4FBC-99FE-81D2C7A38DBA}" type="pres">
      <dgm:prSet presAssocID="{1A8EE613-0B47-4453-AC64-8F71DE686484}" presName="parentText" presStyleLbl="node1" presStyleIdx="0" presStyleCnt="5">
        <dgm:presLayoutVars>
          <dgm:chMax val="0"/>
          <dgm:bulletEnabled val="1"/>
        </dgm:presLayoutVars>
      </dgm:prSet>
      <dgm:spPr/>
      <dgm:t>
        <a:bodyPr/>
        <a:lstStyle/>
        <a:p>
          <a:endParaRPr lang="tr-TR"/>
        </a:p>
      </dgm:t>
    </dgm:pt>
    <dgm:pt modelId="{BBBF9F6B-D56C-48F4-BC21-5AD528F2887D}" type="pres">
      <dgm:prSet presAssocID="{1A8EE613-0B47-4453-AC64-8F71DE686484}" presName="negativeSpace" presStyleCnt="0"/>
      <dgm:spPr/>
    </dgm:pt>
    <dgm:pt modelId="{ECB44639-76D6-44CD-85AA-4F7015752D3B}" type="pres">
      <dgm:prSet presAssocID="{1A8EE613-0B47-4453-AC64-8F71DE686484}" presName="childText" presStyleLbl="conFgAcc1" presStyleIdx="0" presStyleCnt="5">
        <dgm:presLayoutVars>
          <dgm:bulletEnabled val="1"/>
        </dgm:presLayoutVars>
      </dgm:prSet>
      <dgm:spPr/>
    </dgm:pt>
    <dgm:pt modelId="{AAA9661A-6213-4C82-B38A-FCF1485B35AD}" type="pres">
      <dgm:prSet presAssocID="{1049E6DB-C94F-40DC-BFCF-2CA3DA32F4F6}" presName="spaceBetweenRectangles" presStyleCnt="0"/>
      <dgm:spPr/>
    </dgm:pt>
    <dgm:pt modelId="{855A1782-2AB2-47E2-AB0C-0E14A98618CE}" type="pres">
      <dgm:prSet presAssocID="{A94A2933-3632-4AA9-9616-539D2FC06A08}" presName="parentLin" presStyleCnt="0"/>
      <dgm:spPr/>
    </dgm:pt>
    <dgm:pt modelId="{937BD28F-5B43-40BE-B460-786D1EA55BD6}" type="pres">
      <dgm:prSet presAssocID="{A94A2933-3632-4AA9-9616-539D2FC06A08}" presName="parentLeftMargin" presStyleLbl="node1" presStyleIdx="0" presStyleCnt="5"/>
      <dgm:spPr/>
      <dgm:t>
        <a:bodyPr/>
        <a:lstStyle/>
        <a:p>
          <a:endParaRPr lang="tr-TR"/>
        </a:p>
      </dgm:t>
    </dgm:pt>
    <dgm:pt modelId="{F43973EE-6279-45C9-91E1-7CD9AFF4D114}" type="pres">
      <dgm:prSet presAssocID="{A94A2933-3632-4AA9-9616-539D2FC06A08}" presName="parentText" presStyleLbl="node1" presStyleIdx="1" presStyleCnt="5">
        <dgm:presLayoutVars>
          <dgm:chMax val="0"/>
          <dgm:bulletEnabled val="1"/>
        </dgm:presLayoutVars>
      </dgm:prSet>
      <dgm:spPr/>
      <dgm:t>
        <a:bodyPr/>
        <a:lstStyle/>
        <a:p>
          <a:endParaRPr lang="tr-TR"/>
        </a:p>
      </dgm:t>
    </dgm:pt>
    <dgm:pt modelId="{BB188A81-2D92-4134-AD0E-42212E66A8D9}" type="pres">
      <dgm:prSet presAssocID="{A94A2933-3632-4AA9-9616-539D2FC06A08}" presName="negativeSpace" presStyleCnt="0"/>
      <dgm:spPr/>
    </dgm:pt>
    <dgm:pt modelId="{91267032-E51F-4F42-A4AA-E673515ACC63}" type="pres">
      <dgm:prSet presAssocID="{A94A2933-3632-4AA9-9616-539D2FC06A08}" presName="childText" presStyleLbl="conFgAcc1" presStyleIdx="1" presStyleCnt="5">
        <dgm:presLayoutVars>
          <dgm:bulletEnabled val="1"/>
        </dgm:presLayoutVars>
      </dgm:prSet>
      <dgm:spPr/>
    </dgm:pt>
    <dgm:pt modelId="{E313514C-5C6F-4932-B21F-C31B462B5C3E}" type="pres">
      <dgm:prSet presAssocID="{AD63EECA-FFE6-4D79-BED1-92D3116AF201}" presName="spaceBetweenRectangles" presStyleCnt="0"/>
      <dgm:spPr/>
    </dgm:pt>
    <dgm:pt modelId="{BA0EB581-2878-45E0-BFF3-EE4F0D47C897}" type="pres">
      <dgm:prSet presAssocID="{956DF0F6-DDC5-4553-80EF-DCAED27433E7}" presName="parentLin" presStyleCnt="0"/>
      <dgm:spPr/>
    </dgm:pt>
    <dgm:pt modelId="{0217DAAF-01F3-4265-8927-908F0611AE79}" type="pres">
      <dgm:prSet presAssocID="{956DF0F6-DDC5-4553-80EF-DCAED27433E7}" presName="parentLeftMargin" presStyleLbl="node1" presStyleIdx="1" presStyleCnt="5"/>
      <dgm:spPr/>
      <dgm:t>
        <a:bodyPr/>
        <a:lstStyle/>
        <a:p>
          <a:endParaRPr lang="tr-TR"/>
        </a:p>
      </dgm:t>
    </dgm:pt>
    <dgm:pt modelId="{6A17F84E-1407-4FC3-BC29-AA1C0BD9ACAF}" type="pres">
      <dgm:prSet presAssocID="{956DF0F6-DDC5-4553-80EF-DCAED27433E7}" presName="parentText" presStyleLbl="node1" presStyleIdx="2" presStyleCnt="5">
        <dgm:presLayoutVars>
          <dgm:chMax val="0"/>
          <dgm:bulletEnabled val="1"/>
        </dgm:presLayoutVars>
      </dgm:prSet>
      <dgm:spPr/>
      <dgm:t>
        <a:bodyPr/>
        <a:lstStyle/>
        <a:p>
          <a:endParaRPr lang="tr-TR"/>
        </a:p>
      </dgm:t>
    </dgm:pt>
    <dgm:pt modelId="{42CC77CA-D653-4E2A-B03F-8A003E80ECC5}" type="pres">
      <dgm:prSet presAssocID="{956DF0F6-DDC5-4553-80EF-DCAED27433E7}" presName="negativeSpace" presStyleCnt="0"/>
      <dgm:spPr/>
    </dgm:pt>
    <dgm:pt modelId="{1FA549BE-3638-44F6-821B-BF5588CC6AD1}" type="pres">
      <dgm:prSet presAssocID="{956DF0F6-DDC5-4553-80EF-DCAED27433E7}" presName="childText" presStyleLbl="conFgAcc1" presStyleIdx="2" presStyleCnt="5">
        <dgm:presLayoutVars>
          <dgm:bulletEnabled val="1"/>
        </dgm:presLayoutVars>
      </dgm:prSet>
      <dgm:spPr/>
    </dgm:pt>
    <dgm:pt modelId="{4D7DBE02-B314-4FD5-B422-FADC5F1A7BB1}" type="pres">
      <dgm:prSet presAssocID="{5B2056B9-369D-4632-8657-2CBA6310C2B8}" presName="spaceBetweenRectangles" presStyleCnt="0"/>
      <dgm:spPr/>
    </dgm:pt>
    <dgm:pt modelId="{DD14C62D-1AA0-45B5-85B7-FCB8B3921C46}" type="pres">
      <dgm:prSet presAssocID="{0227CD38-F675-4515-BC88-1339DDEFFDD0}" presName="parentLin" presStyleCnt="0"/>
      <dgm:spPr/>
    </dgm:pt>
    <dgm:pt modelId="{37793E34-DFCC-470E-8AAE-4300CF775F59}" type="pres">
      <dgm:prSet presAssocID="{0227CD38-F675-4515-BC88-1339DDEFFDD0}" presName="parentLeftMargin" presStyleLbl="node1" presStyleIdx="2" presStyleCnt="5"/>
      <dgm:spPr/>
      <dgm:t>
        <a:bodyPr/>
        <a:lstStyle/>
        <a:p>
          <a:endParaRPr lang="tr-TR"/>
        </a:p>
      </dgm:t>
    </dgm:pt>
    <dgm:pt modelId="{5D539989-81C6-42E1-A20B-263BB8CC11CE}" type="pres">
      <dgm:prSet presAssocID="{0227CD38-F675-4515-BC88-1339DDEFFDD0}" presName="parentText" presStyleLbl="node1" presStyleIdx="3" presStyleCnt="5">
        <dgm:presLayoutVars>
          <dgm:chMax val="0"/>
          <dgm:bulletEnabled val="1"/>
        </dgm:presLayoutVars>
      </dgm:prSet>
      <dgm:spPr/>
      <dgm:t>
        <a:bodyPr/>
        <a:lstStyle/>
        <a:p>
          <a:endParaRPr lang="tr-TR"/>
        </a:p>
      </dgm:t>
    </dgm:pt>
    <dgm:pt modelId="{839982D9-49A5-45FA-A94E-B9203A835F6C}" type="pres">
      <dgm:prSet presAssocID="{0227CD38-F675-4515-BC88-1339DDEFFDD0}" presName="negativeSpace" presStyleCnt="0"/>
      <dgm:spPr/>
    </dgm:pt>
    <dgm:pt modelId="{BC0550EC-63D4-455C-84E4-F3FDEDEEA0EE}" type="pres">
      <dgm:prSet presAssocID="{0227CD38-F675-4515-BC88-1339DDEFFDD0}" presName="childText" presStyleLbl="conFgAcc1" presStyleIdx="3" presStyleCnt="5">
        <dgm:presLayoutVars>
          <dgm:bulletEnabled val="1"/>
        </dgm:presLayoutVars>
      </dgm:prSet>
      <dgm:spPr/>
    </dgm:pt>
    <dgm:pt modelId="{08E8CCF9-603E-4A5B-B99E-B13C5D9B4200}" type="pres">
      <dgm:prSet presAssocID="{1AF49508-6610-47A8-A9AD-FF6B6F418221}" presName="spaceBetweenRectangles" presStyleCnt="0"/>
      <dgm:spPr/>
    </dgm:pt>
    <dgm:pt modelId="{31FE71AD-13A7-4308-809F-EBA9EEC30EB1}" type="pres">
      <dgm:prSet presAssocID="{E4367F86-D277-46A0-B016-766FAC29DCD1}" presName="parentLin" presStyleCnt="0"/>
      <dgm:spPr/>
    </dgm:pt>
    <dgm:pt modelId="{E6D5913B-5E52-4FC9-95AC-C39CEEA41588}" type="pres">
      <dgm:prSet presAssocID="{E4367F86-D277-46A0-B016-766FAC29DCD1}" presName="parentLeftMargin" presStyleLbl="node1" presStyleIdx="3" presStyleCnt="5"/>
      <dgm:spPr/>
      <dgm:t>
        <a:bodyPr/>
        <a:lstStyle/>
        <a:p>
          <a:endParaRPr lang="tr-TR"/>
        </a:p>
      </dgm:t>
    </dgm:pt>
    <dgm:pt modelId="{6AAA2FCB-CCC2-4121-AC9A-1A6EEF641EBD}" type="pres">
      <dgm:prSet presAssocID="{E4367F86-D277-46A0-B016-766FAC29DCD1}" presName="parentText" presStyleLbl="node1" presStyleIdx="4" presStyleCnt="5">
        <dgm:presLayoutVars>
          <dgm:chMax val="0"/>
          <dgm:bulletEnabled val="1"/>
        </dgm:presLayoutVars>
      </dgm:prSet>
      <dgm:spPr/>
      <dgm:t>
        <a:bodyPr/>
        <a:lstStyle/>
        <a:p>
          <a:endParaRPr lang="tr-TR"/>
        </a:p>
      </dgm:t>
    </dgm:pt>
    <dgm:pt modelId="{B2D8FE30-F5A1-4C28-A6FD-A5FD9463B85B}" type="pres">
      <dgm:prSet presAssocID="{E4367F86-D277-46A0-B016-766FAC29DCD1}" presName="negativeSpace" presStyleCnt="0"/>
      <dgm:spPr/>
    </dgm:pt>
    <dgm:pt modelId="{2B477021-72A7-4B15-B3EE-99103F28288D}" type="pres">
      <dgm:prSet presAssocID="{E4367F86-D277-46A0-B016-766FAC29DCD1}" presName="childText" presStyleLbl="conFgAcc1" presStyleIdx="4" presStyleCnt="5">
        <dgm:presLayoutVars>
          <dgm:bulletEnabled val="1"/>
        </dgm:presLayoutVars>
      </dgm:prSet>
      <dgm:spPr/>
    </dgm:pt>
  </dgm:ptLst>
  <dgm:cxnLst>
    <dgm:cxn modelId="{A61CFC93-7AFD-4AC4-AA34-A8CBACD2E8A6}" srcId="{E3E94A11-47BF-4C01-ADC8-FAC61B7FAC97}" destId="{E4367F86-D277-46A0-B016-766FAC29DCD1}" srcOrd="4" destOrd="0" parTransId="{2895DC7A-B04A-4C65-9A0B-2AF2D0AF0874}" sibTransId="{6DE02082-BB68-48E2-BCAA-D5645034014C}"/>
    <dgm:cxn modelId="{0EC2BD7C-37BA-4FA1-8A61-F3E96F933BCF}" type="presOf" srcId="{956DF0F6-DDC5-4553-80EF-DCAED27433E7}" destId="{6A17F84E-1407-4FC3-BC29-AA1C0BD9ACAF}" srcOrd="1" destOrd="0" presId="urn:microsoft.com/office/officeart/2005/8/layout/list1"/>
    <dgm:cxn modelId="{8468A9DC-98E4-42FC-9F4F-E791FD7E21A7}" type="presOf" srcId="{1A8EE613-0B47-4453-AC64-8F71DE686484}" destId="{C778148F-C335-4FBC-99FE-81D2C7A38DBA}" srcOrd="1" destOrd="0" presId="urn:microsoft.com/office/officeart/2005/8/layout/list1"/>
    <dgm:cxn modelId="{2FBDE8B5-096F-4B69-B613-646DF212F6DB}" type="presOf" srcId="{E4367F86-D277-46A0-B016-766FAC29DCD1}" destId="{6AAA2FCB-CCC2-4121-AC9A-1A6EEF641EBD}" srcOrd="1" destOrd="0" presId="urn:microsoft.com/office/officeart/2005/8/layout/list1"/>
    <dgm:cxn modelId="{6E5B0059-AD13-4318-B322-A946DB55E02B}" type="presOf" srcId="{E4367F86-D277-46A0-B016-766FAC29DCD1}" destId="{E6D5913B-5E52-4FC9-95AC-C39CEEA41588}" srcOrd="0" destOrd="0" presId="urn:microsoft.com/office/officeart/2005/8/layout/list1"/>
    <dgm:cxn modelId="{F5AAE778-882A-40A4-A673-39208C65D90E}" srcId="{E3E94A11-47BF-4C01-ADC8-FAC61B7FAC97}" destId="{0227CD38-F675-4515-BC88-1339DDEFFDD0}" srcOrd="3" destOrd="0" parTransId="{A493B0C6-86BD-4DED-B9B5-BF8683837948}" sibTransId="{1AF49508-6610-47A8-A9AD-FF6B6F418221}"/>
    <dgm:cxn modelId="{CB9ABA51-8A76-4E9D-A4FC-51DBF25D138F}" type="presOf" srcId="{E3E94A11-47BF-4C01-ADC8-FAC61B7FAC97}" destId="{397E53C5-839A-4634-8B72-04AA209FF5BC}" srcOrd="0" destOrd="0" presId="urn:microsoft.com/office/officeart/2005/8/layout/list1"/>
    <dgm:cxn modelId="{7BA7FB40-B0B9-43C4-828F-2D1B3758412D}" srcId="{E3E94A11-47BF-4C01-ADC8-FAC61B7FAC97}" destId="{1A8EE613-0B47-4453-AC64-8F71DE686484}" srcOrd="0" destOrd="0" parTransId="{8E8FDF35-0A9B-400C-9439-8EFA3E84F94E}" sibTransId="{1049E6DB-C94F-40DC-BFCF-2CA3DA32F4F6}"/>
    <dgm:cxn modelId="{6027CF2A-14A4-44F7-89FB-954FECB7C57E}" type="presOf" srcId="{0227CD38-F675-4515-BC88-1339DDEFFDD0}" destId="{5D539989-81C6-42E1-A20B-263BB8CC11CE}" srcOrd="1" destOrd="0" presId="urn:microsoft.com/office/officeart/2005/8/layout/list1"/>
    <dgm:cxn modelId="{307C9E20-4670-42ED-8E07-D5CA3E3652E7}" srcId="{E3E94A11-47BF-4C01-ADC8-FAC61B7FAC97}" destId="{A94A2933-3632-4AA9-9616-539D2FC06A08}" srcOrd="1" destOrd="0" parTransId="{5409FCF9-5E30-4694-B3E3-306D95E32AD2}" sibTransId="{AD63EECA-FFE6-4D79-BED1-92D3116AF201}"/>
    <dgm:cxn modelId="{98BF83AE-F97E-40C9-827C-C0F475D64936}" type="presOf" srcId="{956DF0F6-DDC5-4553-80EF-DCAED27433E7}" destId="{0217DAAF-01F3-4265-8927-908F0611AE79}" srcOrd="0" destOrd="0" presId="urn:microsoft.com/office/officeart/2005/8/layout/list1"/>
    <dgm:cxn modelId="{30F53A2E-0AAF-4652-9E17-571F19888EB6}" srcId="{E3E94A11-47BF-4C01-ADC8-FAC61B7FAC97}" destId="{956DF0F6-DDC5-4553-80EF-DCAED27433E7}" srcOrd="2" destOrd="0" parTransId="{C524C69C-488B-4480-8EE2-F8D0E9D9CF0C}" sibTransId="{5B2056B9-369D-4632-8657-2CBA6310C2B8}"/>
    <dgm:cxn modelId="{D7854BE5-1FDE-494F-91BE-8290DC107498}" type="presOf" srcId="{A94A2933-3632-4AA9-9616-539D2FC06A08}" destId="{F43973EE-6279-45C9-91E1-7CD9AFF4D114}" srcOrd="1" destOrd="0" presId="urn:microsoft.com/office/officeart/2005/8/layout/list1"/>
    <dgm:cxn modelId="{0D241C8F-A568-49AB-B796-19C4A6DC1FE5}" type="presOf" srcId="{A94A2933-3632-4AA9-9616-539D2FC06A08}" destId="{937BD28F-5B43-40BE-B460-786D1EA55BD6}" srcOrd="0" destOrd="0" presId="urn:microsoft.com/office/officeart/2005/8/layout/list1"/>
    <dgm:cxn modelId="{E19384B0-CDE0-49BB-97C2-D67F32164EEC}" type="presOf" srcId="{1A8EE613-0B47-4453-AC64-8F71DE686484}" destId="{F6E90387-9730-4B24-8657-FBD12C680F1D}" srcOrd="0" destOrd="0" presId="urn:microsoft.com/office/officeart/2005/8/layout/list1"/>
    <dgm:cxn modelId="{8FBF650A-D6A6-4DE1-B8B5-FA8116BAFB83}" type="presOf" srcId="{0227CD38-F675-4515-BC88-1339DDEFFDD0}" destId="{37793E34-DFCC-470E-8AAE-4300CF775F59}" srcOrd="0" destOrd="0" presId="urn:microsoft.com/office/officeart/2005/8/layout/list1"/>
    <dgm:cxn modelId="{BAFC53A4-46BA-4D4D-859A-3A399F27E03F}" type="presParOf" srcId="{397E53C5-839A-4634-8B72-04AA209FF5BC}" destId="{7D439C41-74A4-4D44-B8BC-69B887309B67}" srcOrd="0" destOrd="0" presId="urn:microsoft.com/office/officeart/2005/8/layout/list1"/>
    <dgm:cxn modelId="{EA4AECC9-A825-4AF3-8F47-7ABF86A7A8F8}" type="presParOf" srcId="{7D439C41-74A4-4D44-B8BC-69B887309B67}" destId="{F6E90387-9730-4B24-8657-FBD12C680F1D}" srcOrd="0" destOrd="0" presId="urn:microsoft.com/office/officeart/2005/8/layout/list1"/>
    <dgm:cxn modelId="{8D68369B-2FCB-4B8F-9CCF-3AF2672ADD09}" type="presParOf" srcId="{7D439C41-74A4-4D44-B8BC-69B887309B67}" destId="{C778148F-C335-4FBC-99FE-81D2C7A38DBA}" srcOrd="1" destOrd="0" presId="urn:microsoft.com/office/officeart/2005/8/layout/list1"/>
    <dgm:cxn modelId="{111EE7DC-BC6B-4345-8AC5-CC40F617D381}" type="presParOf" srcId="{397E53C5-839A-4634-8B72-04AA209FF5BC}" destId="{BBBF9F6B-D56C-48F4-BC21-5AD528F2887D}" srcOrd="1" destOrd="0" presId="urn:microsoft.com/office/officeart/2005/8/layout/list1"/>
    <dgm:cxn modelId="{14F05833-348C-465B-BA49-B826CD747EA0}" type="presParOf" srcId="{397E53C5-839A-4634-8B72-04AA209FF5BC}" destId="{ECB44639-76D6-44CD-85AA-4F7015752D3B}" srcOrd="2" destOrd="0" presId="urn:microsoft.com/office/officeart/2005/8/layout/list1"/>
    <dgm:cxn modelId="{DDC532F9-878B-4F16-83ED-E8907B849C86}" type="presParOf" srcId="{397E53C5-839A-4634-8B72-04AA209FF5BC}" destId="{AAA9661A-6213-4C82-B38A-FCF1485B35AD}" srcOrd="3" destOrd="0" presId="urn:microsoft.com/office/officeart/2005/8/layout/list1"/>
    <dgm:cxn modelId="{21BAF887-AD82-4502-90ED-0A362BB804C8}" type="presParOf" srcId="{397E53C5-839A-4634-8B72-04AA209FF5BC}" destId="{855A1782-2AB2-47E2-AB0C-0E14A98618CE}" srcOrd="4" destOrd="0" presId="urn:microsoft.com/office/officeart/2005/8/layout/list1"/>
    <dgm:cxn modelId="{E84736C9-A649-4AEC-AD98-13E4C04B0885}" type="presParOf" srcId="{855A1782-2AB2-47E2-AB0C-0E14A98618CE}" destId="{937BD28F-5B43-40BE-B460-786D1EA55BD6}" srcOrd="0" destOrd="0" presId="urn:microsoft.com/office/officeart/2005/8/layout/list1"/>
    <dgm:cxn modelId="{95E952EA-8295-4AD4-A32F-6D9D45D06E64}" type="presParOf" srcId="{855A1782-2AB2-47E2-AB0C-0E14A98618CE}" destId="{F43973EE-6279-45C9-91E1-7CD9AFF4D114}" srcOrd="1" destOrd="0" presId="urn:microsoft.com/office/officeart/2005/8/layout/list1"/>
    <dgm:cxn modelId="{82FA1112-E7B7-4127-92F3-1D971A0604CF}" type="presParOf" srcId="{397E53C5-839A-4634-8B72-04AA209FF5BC}" destId="{BB188A81-2D92-4134-AD0E-42212E66A8D9}" srcOrd="5" destOrd="0" presId="urn:microsoft.com/office/officeart/2005/8/layout/list1"/>
    <dgm:cxn modelId="{DBC92144-AED1-4BB4-82DF-69D9A5D6962A}" type="presParOf" srcId="{397E53C5-839A-4634-8B72-04AA209FF5BC}" destId="{91267032-E51F-4F42-A4AA-E673515ACC63}" srcOrd="6" destOrd="0" presId="urn:microsoft.com/office/officeart/2005/8/layout/list1"/>
    <dgm:cxn modelId="{0E5277B9-513E-4E5E-904E-F350D56CA4E7}" type="presParOf" srcId="{397E53C5-839A-4634-8B72-04AA209FF5BC}" destId="{E313514C-5C6F-4932-B21F-C31B462B5C3E}" srcOrd="7" destOrd="0" presId="urn:microsoft.com/office/officeart/2005/8/layout/list1"/>
    <dgm:cxn modelId="{9412C385-F511-4C7A-9CB4-113888A8B361}" type="presParOf" srcId="{397E53C5-839A-4634-8B72-04AA209FF5BC}" destId="{BA0EB581-2878-45E0-BFF3-EE4F0D47C897}" srcOrd="8" destOrd="0" presId="urn:microsoft.com/office/officeart/2005/8/layout/list1"/>
    <dgm:cxn modelId="{B36A3AEC-8783-4D49-9060-B5ACBC13996B}" type="presParOf" srcId="{BA0EB581-2878-45E0-BFF3-EE4F0D47C897}" destId="{0217DAAF-01F3-4265-8927-908F0611AE79}" srcOrd="0" destOrd="0" presId="urn:microsoft.com/office/officeart/2005/8/layout/list1"/>
    <dgm:cxn modelId="{0FDDCF5A-2943-49A2-9C04-7DC4622C6C89}" type="presParOf" srcId="{BA0EB581-2878-45E0-BFF3-EE4F0D47C897}" destId="{6A17F84E-1407-4FC3-BC29-AA1C0BD9ACAF}" srcOrd="1" destOrd="0" presId="urn:microsoft.com/office/officeart/2005/8/layout/list1"/>
    <dgm:cxn modelId="{5E957C14-F2AC-4F0D-86CD-729CA87FAC47}" type="presParOf" srcId="{397E53C5-839A-4634-8B72-04AA209FF5BC}" destId="{42CC77CA-D653-4E2A-B03F-8A003E80ECC5}" srcOrd="9" destOrd="0" presId="urn:microsoft.com/office/officeart/2005/8/layout/list1"/>
    <dgm:cxn modelId="{B438A4CD-5490-45C5-82CB-61E097675A16}" type="presParOf" srcId="{397E53C5-839A-4634-8B72-04AA209FF5BC}" destId="{1FA549BE-3638-44F6-821B-BF5588CC6AD1}" srcOrd="10" destOrd="0" presId="urn:microsoft.com/office/officeart/2005/8/layout/list1"/>
    <dgm:cxn modelId="{DDB8506C-3A59-46C4-8054-710A838E5B06}" type="presParOf" srcId="{397E53C5-839A-4634-8B72-04AA209FF5BC}" destId="{4D7DBE02-B314-4FD5-B422-FADC5F1A7BB1}" srcOrd="11" destOrd="0" presId="urn:microsoft.com/office/officeart/2005/8/layout/list1"/>
    <dgm:cxn modelId="{9B775E82-E02B-4046-BBD6-FCE2E786D778}" type="presParOf" srcId="{397E53C5-839A-4634-8B72-04AA209FF5BC}" destId="{DD14C62D-1AA0-45B5-85B7-FCB8B3921C46}" srcOrd="12" destOrd="0" presId="urn:microsoft.com/office/officeart/2005/8/layout/list1"/>
    <dgm:cxn modelId="{FF540D3C-0139-4346-A424-53C8CF275E97}" type="presParOf" srcId="{DD14C62D-1AA0-45B5-85B7-FCB8B3921C46}" destId="{37793E34-DFCC-470E-8AAE-4300CF775F59}" srcOrd="0" destOrd="0" presId="urn:microsoft.com/office/officeart/2005/8/layout/list1"/>
    <dgm:cxn modelId="{B4B538E8-1A3E-4AB6-88D9-66CDD1881E5F}" type="presParOf" srcId="{DD14C62D-1AA0-45B5-85B7-FCB8B3921C46}" destId="{5D539989-81C6-42E1-A20B-263BB8CC11CE}" srcOrd="1" destOrd="0" presId="urn:microsoft.com/office/officeart/2005/8/layout/list1"/>
    <dgm:cxn modelId="{BB1A3C67-C477-48A0-A6F9-2069317C7296}" type="presParOf" srcId="{397E53C5-839A-4634-8B72-04AA209FF5BC}" destId="{839982D9-49A5-45FA-A94E-B9203A835F6C}" srcOrd="13" destOrd="0" presId="urn:microsoft.com/office/officeart/2005/8/layout/list1"/>
    <dgm:cxn modelId="{D8360608-B557-4FC8-B08B-793E80C909EA}" type="presParOf" srcId="{397E53C5-839A-4634-8B72-04AA209FF5BC}" destId="{BC0550EC-63D4-455C-84E4-F3FDEDEEA0EE}" srcOrd="14" destOrd="0" presId="urn:microsoft.com/office/officeart/2005/8/layout/list1"/>
    <dgm:cxn modelId="{29F497A5-4736-4922-8B36-F057F45D08DC}" type="presParOf" srcId="{397E53C5-839A-4634-8B72-04AA209FF5BC}" destId="{08E8CCF9-603E-4A5B-B99E-B13C5D9B4200}" srcOrd="15" destOrd="0" presId="urn:microsoft.com/office/officeart/2005/8/layout/list1"/>
    <dgm:cxn modelId="{25B72609-BEF0-4060-90EB-FB6302689DFF}" type="presParOf" srcId="{397E53C5-839A-4634-8B72-04AA209FF5BC}" destId="{31FE71AD-13A7-4308-809F-EBA9EEC30EB1}" srcOrd="16" destOrd="0" presId="urn:microsoft.com/office/officeart/2005/8/layout/list1"/>
    <dgm:cxn modelId="{4E59BB73-AAA1-40C8-B54C-F6ED9660B4BB}" type="presParOf" srcId="{31FE71AD-13A7-4308-809F-EBA9EEC30EB1}" destId="{E6D5913B-5E52-4FC9-95AC-C39CEEA41588}" srcOrd="0" destOrd="0" presId="urn:microsoft.com/office/officeart/2005/8/layout/list1"/>
    <dgm:cxn modelId="{8F7EF664-447D-4EA4-B45C-B81D4CAC5EE8}" type="presParOf" srcId="{31FE71AD-13A7-4308-809F-EBA9EEC30EB1}" destId="{6AAA2FCB-CCC2-4121-AC9A-1A6EEF641EBD}" srcOrd="1" destOrd="0" presId="urn:microsoft.com/office/officeart/2005/8/layout/list1"/>
    <dgm:cxn modelId="{AC896C7F-74F1-4776-B789-CF3FC8171BED}" type="presParOf" srcId="{397E53C5-839A-4634-8B72-04AA209FF5BC}" destId="{B2D8FE30-F5A1-4C28-A6FD-A5FD9463B85B}" srcOrd="17" destOrd="0" presId="urn:microsoft.com/office/officeart/2005/8/layout/list1"/>
    <dgm:cxn modelId="{8EAE1F1B-C0AF-429A-895A-DB1BF61B2840}" type="presParOf" srcId="{397E53C5-839A-4634-8B72-04AA209FF5BC}" destId="{2B477021-72A7-4B15-B3EE-99103F2828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609AD8-1A82-483E-AF73-85EC5CADFEF4}" type="doc">
      <dgm:prSet loTypeId="urn:microsoft.com/office/officeart/2005/8/layout/orgChart1" loCatId="hierarchy" qsTypeId="urn:microsoft.com/office/officeart/2005/8/quickstyle/simple5" qsCatId="simple" csTypeId="urn:microsoft.com/office/officeart/2005/8/colors/colorful3" csCatId="colorful" phldr="1"/>
      <dgm:spPr/>
      <dgm:t>
        <a:bodyPr/>
        <a:lstStyle/>
        <a:p>
          <a:endParaRPr lang="tr-TR"/>
        </a:p>
      </dgm:t>
    </dgm:pt>
    <dgm:pt modelId="{F3C16ACD-132B-452C-8113-C78017F41421}">
      <dgm:prSet phldrT="[Metin]" custT="1"/>
      <dgm:spPr/>
      <dgm:t>
        <a:bodyPr/>
        <a:lstStyle/>
        <a:p>
          <a:r>
            <a:rPr lang="tr-TR" sz="3100" dirty="0" smtClean="0"/>
            <a:t>Nitel Veri Toplama Araçları</a:t>
          </a:r>
          <a:endParaRPr lang="tr-TR" sz="3100" dirty="0"/>
        </a:p>
      </dgm:t>
    </dgm:pt>
    <dgm:pt modelId="{E24EAE40-31A9-499C-9E41-1D3267118D91}" type="parTrans" cxnId="{84D9F4AB-A35A-46AA-A320-86719A10B734}">
      <dgm:prSet/>
      <dgm:spPr/>
      <dgm:t>
        <a:bodyPr/>
        <a:lstStyle/>
        <a:p>
          <a:endParaRPr lang="tr-TR"/>
        </a:p>
      </dgm:t>
    </dgm:pt>
    <dgm:pt modelId="{E87CE134-6D0B-48B5-AA5B-7152B908EB6C}" type="sibTrans" cxnId="{84D9F4AB-A35A-46AA-A320-86719A10B734}">
      <dgm:prSet/>
      <dgm:spPr/>
      <dgm:t>
        <a:bodyPr/>
        <a:lstStyle/>
        <a:p>
          <a:endParaRPr lang="tr-TR"/>
        </a:p>
      </dgm:t>
    </dgm:pt>
    <dgm:pt modelId="{67DD71AE-4A4B-4BAB-8D1C-72EA62D02A3C}">
      <dgm:prSet phldrT="[Metin]"/>
      <dgm:spPr/>
      <dgm:t>
        <a:bodyPr/>
        <a:lstStyle/>
        <a:p>
          <a:r>
            <a:rPr lang="tr-TR" dirty="0" smtClean="0"/>
            <a:t>Görüşme</a:t>
          </a:r>
          <a:endParaRPr lang="tr-TR" dirty="0"/>
        </a:p>
      </dgm:t>
    </dgm:pt>
    <dgm:pt modelId="{12C38C5E-4764-4214-A034-8BE9BB312CC4}" type="parTrans" cxnId="{898F8D56-B068-4734-8F66-BD2E76051BBA}">
      <dgm:prSet/>
      <dgm:spPr/>
      <dgm:t>
        <a:bodyPr/>
        <a:lstStyle/>
        <a:p>
          <a:endParaRPr lang="tr-TR" sz="2400"/>
        </a:p>
      </dgm:t>
    </dgm:pt>
    <dgm:pt modelId="{A9D2CD66-2397-414C-9AAA-DE4CCA96E3E9}" type="sibTrans" cxnId="{898F8D56-B068-4734-8F66-BD2E76051BBA}">
      <dgm:prSet/>
      <dgm:spPr/>
      <dgm:t>
        <a:bodyPr/>
        <a:lstStyle/>
        <a:p>
          <a:endParaRPr lang="tr-TR"/>
        </a:p>
      </dgm:t>
    </dgm:pt>
    <dgm:pt modelId="{96B36B92-89AC-478E-BACC-F9DBA439DBA6}">
      <dgm:prSet phldrT="[Metin]" custT="1"/>
      <dgm:spPr/>
      <dgm:t>
        <a:bodyPr/>
        <a:lstStyle/>
        <a:p>
          <a:r>
            <a:rPr lang="tr-TR" sz="2800" dirty="0" smtClean="0"/>
            <a:t>Gözlem</a:t>
          </a:r>
          <a:endParaRPr lang="tr-TR" sz="2800" dirty="0"/>
        </a:p>
      </dgm:t>
    </dgm:pt>
    <dgm:pt modelId="{9A0871CF-7A97-4DD2-9EB6-B936F6514949}" type="parTrans" cxnId="{02BF7699-4EAF-4DD7-BB6F-687004B69A99}">
      <dgm:prSet/>
      <dgm:spPr/>
      <dgm:t>
        <a:bodyPr/>
        <a:lstStyle/>
        <a:p>
          <a:endParaRPr lang="tr-TR" sz="2400"/>
        </a:p>
      </dgm:t>
    </dgm:pt>
    <dgm:pt modelId="{2DC01707-7F4F-4320-A7BE-62D6DF443869}" type="sibTrans" cxnId="{02BF7699-4EAF-4DD7-BB6F-687004B69A99}">
      <dgm:prSet/>
      <dgm:spPr/>
      <dgm:t>
        <a:bodyPr/>
        <a:lstStyle/>
        <a:p>
          <a:endParaRPr lang="tr-TR"/>
        </a:p>
      </dgm:t>
    </dgm:pt>
    <dgm:pt modelId="{D478BFFE-D4F9-4EEB-AC4D-9C5BB86B4D31}">
      <dgm:prSet phldrT="[Metin]" custT="1"/>
      <dgm:spPr/>
      <dgm:t>
        <a:bodyPr/>
        <a:lstStyle/>
        <a:p>
          <a:r>
            <a:rPr lang="tr-TR" sz="2400" dirty="0" smtClean="0"/>
            <a:t>Doküman inceleme</a:t>
          </a:r>
          <a:endParaRPr lang="tr-TR" sz="2400" dirty="0"/>
        </a:p>
      </dgm:t>
    </dgm:pt>
    <dgm:pt modelId="{8A85A734-B373-4EA2-AB36-FBD97C42F23C}" type="parTrans" cxnId="{03505BEA-A6CA-4B3E-81B6-34B88E5DBD33}">
      <dgm:prSet/>
      <dgm:spPr/>
      <dgm:t>
        <a:bodyPr/>
        <a:lstStyle/>
        <a:p>
          <a:endParaRPr lang="tr-TR" sz="2400"/>
        </a:p>
      </dgm:t>
    </dgm:pt>
    <dgm:pt modelId="{F0F2A57A-9C11-4FB2-B59B-7BA66858546F}" type="sibTrans" cxnId="{03505BEA-A6CA-4B3E-81B6-34B88E5DBD33}">
      <dgm:prSet/>
      <dgm:spPr/>
      <dgm:t>
        <a:bodyPr/>
        <a:lstStyle/>
        <a:p>
          <a:endParaRPr lang="tr-TR"/>
        </a:p>
      </dgm:t>
    </dgm:pt>
    <dgm:pt modelId="{9DC8DEBB-1BD0-475C-A1E9-4C2B3F466B5F}" type="pres">
      <dgm:prSet presAssocID="{94609AD8-1A82-483E-AF73-85EC5CADFEF4}" presName="hierChild1" presStyleCnt="0">
        <dgm:presLayoutVars>
          <dgm:orgChart val="1"/>
          <dgm:chPref val="1"/>
          <dgm:dir/>
          <dgm:animOne val="branch"/>
          <dgm:animLvl val="lvl"/>
          <dgm:resizeHandles/>
        </dgm:presLayoutVars>
      </dgm:prSet>
      <dgm:spPr/>
      <dgm:t>
        <a:bodyPr/>
        <a:lstStyle/>
        <a:p>
          <a:endParaRPr lang="tr-TR"/>
        </a:p>
      </dgm:t>
    </dgm:pt>
    <dgm:pt modelId="{E6CDECDD-78EB-459A-95F7-880AC6E4813A}" type="pres">
      <dgm:prSet presAssocID="{F3C16ACD-132B-452C-8113-C78017F41421}" presName="hierRoot1" presStyleCnt="0">
        <dgm:presLayoutVars>
          <dgm:hierBranch val="init"/>
        </dgm:presLayoutVars>
      </dgm:prSet>
      <dgm:spPr/>
    </dgm:pt>
    <dgm:pt modelId="{DD85A0D5-5C6C-4DD3-A835-E925AFE1F956}" type="pres">
      <dgm:prSet presAssocID="{F3C16ACD-132B-452C-8113-C78017F41421}" presName="rootComposite1" presStyleCnt="0"/>
      <dgm:spPr/>
    </dgm:pt>
    <dgm:pt modelId="{D336383F-7C00-44E9-806D-5CD5202E36E2}" type="pres">
      <dgm:prSet presAssocID="{F3C16ACD-132B-452C-8113-C78017F41421}" presName="rootText1" presStyleLbl="node0" presStyleIdx="0" presStyleCnt="1" custScaleX="199351" custScaleY="196814">
        <dgm:presLayoutVars>
          <dgm:chPref val="3"/>
        </dgm:presLayoutVars>
      </dgm:prSet>
      <dgm:spPr/>
      <dgm:t>
        <a:bodyPr/>
        <a:lstStyle/>
        <a:p>
          <a:endParaRPr lang="tr-TR"/>
        </a:p>
      </dgm:t>
    </dgm:pt>
    <dgm:pt modelId="{28B87268-DC93-4D4D-9C30-5E94262FFEA1}" type="pres">
      <dgm:prSet presAssocID="{F3C16ACD-132B-452C-8113-C78017F41421}" presName="rootConnector1" presStyleLbl="node1" presStyleIdx="0" presStyleCnt="0"/>
      <dgm:spPr/>
      <dgm:t>
        <a:bodyPr/>
        <a:lstStyle/>
        <a:p>
          <a:endParaRPr lang="tr-TR"/>
        </a:p>
      </dgm:t>
    </dgm:pt>
    <dgm:pt modelId="{358245F3-65E7-4432-9CFA-68067798C652}" type="pres">
      <dgm:prSet presAssocID="{F3C16ACD-132B-452C-8113-C78017F41421}" presName="hierChild2" presStyleCnt="0"/>
      <dgm:spPr/>
    </dgm:pt>
    <dgm:pt modelId="{4A3650CA-3545-4CCE-8EA3-80E029D909AF}" type="pres">
      <dgm:prSet presAssocID="{12C38C5E-4764-4214-A034-8BE9BB312CC4}" presName="Name37" presStyleLbl="parChTrans1D2" presStyleIdx="0" presStyleCnt="3"/>
      <dgm:spPr/>
      <dgm:t>
        <a:bodyPr/>
        <a:lstStyle/>
        <a:p>
          <a:endParaRPr lang="tr-TR"/>
        </a:p>
      </dgm:t>
    </dgm:pt>
    <dgm:pt modelId="{92FF8AD4-D78F-4764-904A-705B799D5664}" type="pres">
      <dgm:prSet presAssocID="{67DD71AE-4A4B-4BAB-8D1C-72EA62D02A3C}" presName="hierRoot2" presStyleCnt="0">
        <dgm:presLayoutVars>
          <dgm:hierBranch val="init"/>
        </dgm:presLayoutVars>
      </dgm:prSet>
      <dgm:spPr/>
    </dgm:pt>
    <dgm:pt modelId="{F997599C-E223-478B-B53A-588293F472A7}" type="pres">
      <dgm:prSet presAssocID="{67DD71AE-4A4B-4BAB-8D1C-72EA62D02A3C}" presName="rootComposite" presStyleCnt="0"/>
      <dgm:spPr/>
    </dgm:pt>
    <dgm:pt modelId="{01F6E67B-3409-4AEC-8F24-A7E93CA1AF31}" type="pres">
      <dgm:prSet presAssocID="{67DD71AE-4A4B-4BAB-8D1C-72EA62D02A3C}" presName="rootText" presStyleLbl="node2" presStyleIdx="0" presStyleCnt="3">
        <dgm:presLayoutVars>
          <dgm:chPref val="3"/>
        </dgm:presLayoutVars>
      </dgm:prSet>
      <dgm:spPr/>
      <dgm:t>
        <a:bodyPr/>
        <a:lstStyle/>
        <a:p>
          <a:endParaRPr lang="tr-TR"/>
        </a:p>
      </dgm:t>
    </dgm:pt>
    <dgm:pt modelId="{87C92779-51EF-4F8C-93FD-876E26F9AE91}" type="pres">
      <dgm:prSet presAssocID="{67DD71AE-4A4B-4BAB-8D1C-72EA62D02A3C}" presName="rootConnector" presStyleLbl="node2" presStyleIdx="0" presStyleCnt="3"/>
      <dgm:spPr/>
      <dgm:t>
        <a:bodyPr/>
        <a:lstStyle/>
        <a:p>
          <a:endParaRPr lang="tr-TR"/>
        </a:p>
      </dgm:t>
    </dgm:pt>
    <dgm:pt modelId="{5C81182D-7268-4767-BF63-9BDF4A3BEA96}" type="pres">
      <dgm:prSet presAssocID="{67DD71AE-4A4B-4BAB-8D1C-72EA62D02A3C}" presName="hierChild4" presStyleCnt="0"/>
      <dgm:spPr/>
    </dgm:pt>
    <dgm:pt modelId="{D722525B-9274-404A-9B02-4C49F80CB5A9}" type="pres">
      <dgm:prSet presAssocID="{67DD71AE-4A4B-4BAB-8D1C-72EA62D02A3C}" presName="hierChild5" presStyleCnt="0"/>
      <dgm:spPr/>
    </dgm:pt>
    <dgm:pt modelId="{0529733A-5F21-43B0-8191-9C25298B11C7}" type="pres">
      <dgm:prSet presAssocID="{9A0871CF-7A97-4DD2-9EB6-B936F6514949}" presName="Name37" presStyleLbl="parChTrans1D2" presStyleIdx="1" presStyleCnt="3"/>
      <dgm:spPr/>
      <dgm:t>
        <a:bodyPr/>
        <a:lstStyle/>
        <a:p>
          <a:endParaRPr lang="tr-TR"/>
        </a:p>
      </dgm:t>
    </dgm:pt>
    <dgm:pt modelId="{BA4106AC-51D0-4DDB-BE0C-E04856FD37E9}" type="pres">
      <dgm:prSet presAssocID="{96B36B92-89AC-478E-BACC-F9DBA439DBA6}" presName="hierRoot2" presStyleCnt="0">
        <dgm:presLayoutVars>
          <dgm:hierBranch val="init"/>
        </dgm:presLayoutVars>
      </dgm:prSet>
      <dgm:spPr/>
    </dgm:pt>
    <dgm:pt modelId="{DAE97C61-53C5-405A-9E1F-5DDD4A417913}" type="pres">
      <dgm:prSet presAssocID="{96B36B92-89AC-478E-BACC-F9DBA439DBA6}" presName="rootComposite" presStyleCnt="0"/>
      <dgm:spPr/>
    </dgm:pt>
    <dgm:pt modelId="{C393EAD0-756A-4C2D-98AD-A2394CA0ED1E}" type="pres">
      <dgm:prSet presAssocID="{96B36B92-89AC-478E-BACC-F9DBA439DBA6}" presName="rootText" presStyleLbl="node2" presStyleIdx="1" presStyleCnt="3">
        <dgm:presLayoutVars>
          <dgm:chPref val="3"/>
        </dgm:presLayoutVars>
      </dgm:prSet>
      <dgm:spPr/>
      <dgm:t>
        <a:bodyPr/>
        <a:lstStyle/>
        <a:p>
          <a:endParaRPr lang="tr-TR"/>
        </a:p>
      </dgm:t>
    </dgm:pt>
    <dgm:pt modelId="{8E27DC7D-2BD4-4835-8D8C-7E92D08C0367}" type="pres">
      <dgm:prSet presAssocID="{96B36B92-89AC-478E-BACC-F9DBA439DBA6}" presName="rootConnector" presStyleLbl="node2" presStyleIdx="1" presStyleCnt="3"/>
      <dgm:spPr/>
      <dgm:t>
        <a:bodyPr/>
        <a:lstStyle/>
        <a:p>
          <a:endParaRPr lang="tr-TR"/>
        </a:p>
      </dgm:t>
    </dgm:pt>
    <dgm:pt modelId="{B9371014-F28F-4ED6-9301-67BECFC85106}" type="pres">
      <dgm:prSet presAssocID="{96B36B92-89AC-478E-BACC-F9DBA439DBA6}" presName="hierChild4" presStyleCnt="0"/>
      <dgm:spPr/>
    </dgm:pt>
    <dgm:pt modelId="{AC321B0F-4ED6-41FC-81E1-52F9E5F64BD9}" type="pres">
      <dgm:prSet presAssocID="{96B36B92-89AC-478E-BACC-F9DBA439DBA6}" presName="hierChild5" presStyleCnt="0"/>
      <dgm:spPr/>
    </dgm:pt>
    <dgm:pt modelId="{3052B89D-A280-4B0D-B56A-2A76E69FDA5A}" type="pres">
      <dgm:prSet presAssocID="{8A85A734-B373-4EA2-AB36-FBD97C42F23C}" presName="Name37" presStyleLbl="parChTrans1D2" presStyleIdx="2" presStyleCnt="3"/>
      <dgm:spPr/>
      <dgm:t>
        <a:bodyPr/>
        <a:lstStyle/>
        <a:p>
          <a:endParaRPr lang="tr-TR"/>
        </a:p>
      </dgm:t>
    </dgm:pt>
    <dgm:pt modelId="{D8B1FEC1-1641-4ADB-A9DA-A9197BD03327}" type="pres">
      <dgm:prSet presAssocID="{D478BFFE-D4F9-4EEB-AC4D-9C5BB86B4D31}" presName="hierRoot2" presStyleCnt="0">
        <dgm:presLayoutVars>
          <dgm:hierBranch val="init"/>
        </dgm:presLayoutVars>
      </dgm:prSet>
      <dgm:spPr/>
    </dgm:pt>
    <dgm:pt modelId="{AB3BF8AF-CBFF-4BC4-9B72-05D9DDF90C77}" type="pres">
      <dgm:prSet presAssocID="{D478BFFE-D4F9-4EEB-AC4D-9C5BB86B4D31}" presName="rootComposite" presStyleCnt="0"/>
      <dgm:spPr/>
    </dgm:pt>
    <dgm:pt modelId="{8770D2FC-9463-4E45-9C25-39C0F1383C72}" type="pres">
      <dgm:prSet presAssocID="{D478BFFE-D4F9-4EEB-AC4D-9C5BB86B4D31}" presName="rootText" presStyleLbl="node2" presStyleIdx="2" presStyleCnt="3">
        <dgm:presLayoutVars>
          <dgm:chPref val="3"/>
        </dgm:presLayoutVars>
      </dgm:prSet>
      <dgm:spPr/>
      <dgm:t>
        <a:bodyPr/>
        <a:lstStyle/>
        <a:p>
          <a:endParaRPr lang="tr-TR"/>
        </a:p>
      </dgm:t>
    </dgm:pt>
    <dgm:pt modelId="{A05B6BC9-68F2-4ACB-B56F-95523E9FE461}" type="pres">
      <dgm:prSet presAssocID="{D478BFFE-D4F9-4EEB-AC4D-9C5BB86B4D31}" presName="rootConnector" presStyleLbl="node2" presStyleIdx="2" presStyleCnt="3"/>
      <dgm:spPr/>
      <dgm:t>
        <a:bodyPr/>
        <a:lstStyle/>
        <a:p>
          <a:endParaRPr lang="tr-TR"/>
        </a:p>
      </dgm:t>
    </dgm:pt>
    <dgm:pt modelId="{8C471AC6-2495-44ED-A84E-6BCE0DFBC1D4}" type="pres">
      <dgm:prSet presAssocID="{D478BFFE-D4F9-4EEB-AC4D-9C5BB86B4D31}" presName="hierChild4" presStyleCnt="0"/>
      <dgm:spPr/>
    </dgm:pt>
    <dgm:pt modelId="{9840118D-B33B-4320-9BC4-B03517C4D845}" type="pres">
      <dgm:prSet presAssocID="{D478BFFE-D4F9-4EEB-AC4D-9C5BB86B4D31}" presName="hierChild5" presStyleCnt="0"/>
      <dgm:spPr/>
    </dgm:pt>
    <dgm:pt modelId="{589CDF1B-13FD-40B3-95CB-0D3A30D42930}" type="pres">
      <dgm:prSet presAssocID="{F3C16ACD-132B-452C-8113-C78017F41421}" presName="hierChild3" presStyleCnt="0"/>
      <dgm:spPr/>
    </dgm:pt>
  </dgm:ptLst>
  <dgm:cxnLst>
    <dgm:cxn modelId="{6C3B0A04-23FA-4B29-A94A-5FE9E19C5003}" type="presOf" srcId="{F3C16ACD-132B-452C-8113-C78017F41421}" destId="{28B87268-DC93-4D4D-9C30-5E94262FFEA1}" srcOrd="1" destOrd="0" presId="urn:microsoft.com/office/officeart/2005/8/layout/orgChart1"/>
    <dgm:cxn modelId="{03505BEA-A6CA-4B3E-81B6-34B88E5DBD33}" srcId="{F3C16ACD-132B-452C-8113-C78017F41421}" destId="{D478BFFE-D4F9-4EEB-AC4D-9C5BB86B4D31}" srcOrd="2" destOrd="0" parTransId="{8A85A734-B373-4EA2-AB36-FBD97C42F23C}" sibTransId="{F0F2A57A-9C11-4FB2-B59B-7BA66858546F}"/>
    <dgm:cxn modelId="{FDF2149E-A4D8-456F-87D0-89F7049A1AE3}" type="presOf" srcId="{8A85A734-B373-4EA2-AB36-FBD97C42F23C}" destId="{3052B89D-A280-4B0D-B56A-2A76E69FDA5A}" srcOrd="0" destOrd="0" presId="urn:microsoft.com/office/officeart/2005/8/layout/orgChart1"/>
    <dgm:cxn modelId="{898F8D56-B068-4734-8F66-BD2E76051BBA}" srcId="{F3C16ACD-132B-452C-8113-C78017F41421}" destId="{67DD71AE-4A4B-4BAB-8D1C-72EA62D02A3C}" srcOrd="0" destOrd="0" parTransId="{12C38C5E-4764-4214-A034-8BE9BB312CC4}" sibTransId="{A9D2CD66-2397-414C-9AAA-DE4CCA96E3E9}"/>
    <dgm:cxn modelId="{84D9F4AB-A35A-46AA-A320-86719A10B734}" srcId="{94609AD8-1A82-483E-AF73-85EC5CADFEF4}" destId="{F3C16ACD-132B-452C-8113-C78017F41421}" srcOrd="0" destOrd="0" parTransId="{E24EAE40-31A9-499C-9E41-1D3267118D91}" sibTransId="{E87CE134-6D0B-48B5-AA5B-7152B908EB6C}"/>
    <dgm:cxn modelId="{7D263AA5-AFC3-4C93-B42B-659DBCF7B2B2}" type="presOf" srcId="{D478BFFE-D4F9-4EEB-AC4D-9C5BB86B4D31}" destId="{A05B6BC9-68F2-4ACB-B56F-95523E9FE461}" srcOrd="1" destOrd="0" presId="urn:microsoft.com/office/officeart/2005/8/layout/orgChart1"/>
    <dgm:cxn modelId="{A7233A54-389C-4759-B25D-12F230F2DD88}" type="presOf" srcId="{D478BFFE-D4F9-4EEB-AC4D-9C5BB86B4D31}" destId="{8770D2FC-9463-4E45-9C25-39C0F1383C72}" srcOrd="0" destOrd="0" presId="urn:microsoft.com/office/officeart/2005/8/layout/orgChart1"/>
    <dgm:cxn modelId="{02BF7699-4EAF-4DD7-BB6F-687004B69A99}" srcId="{F3C16ACD-132B-452C-8113-C78017F41421}" destId="{96B36B92-89AC-478E-BACC-F9DBA439DBA6}" srcOrd="1" destOrd="0" parTransId="{9A0871CF-7A97-4DD2-9EB6-B936F6514949}" sibTransId="{2DC01707-7F4F-4320-A7BE-62D6DF443869}"/>
    <dgm:cxn modelId="{7CE42050-6490-4C28-8154-AA3017069F9A}" type="presOf" srcId="{12C38C5E-4764-4214-A034-8BE9BB312CC4}" destId="{4A3650CA-3545-4CCE-8EA3-80E029D909AF}" srcOrd="0" destOrd="0" presId="urn:microsoft.com/office/officeart/2005/8/layout/orgChart1"/>
    <dgm:cxn modelId="{E9522122-ED3C-4A19-BE29-A01DA8B233D8}" type="presOf" srcId="{96B36B92-89AC-478E-BACC-F9DBA439DBA6}" destId="{8E27DC7D-2BD4-4835-8D8C-7E92D08C0367}" srcOrd="1" destOrd="0" presId="urn:microsoft.com/office/officeart/2005/8/layout/orgChart1"/>
    <dgm:cxn modelId="{B0D49EFF-4A8C-4498-93B9-B95C74AC6CE8}" type="presOf" srcId="{67DD71AE-4A4B-4BAB-8D1C-72EA62D02A3C}" destId="{01F6E67B-3409-4AEC-8F24-A7E93CA1AF31}" srcOrd="0" destOrd="0" presId="urn:microsoft.com/office/officeart/2005/8/layout/orgChart1"/>
    <dgm:cxn modelId="{F279275E-750A-4029-BC17-2C46A8AE1CB9}" type="presOf" srcId="{94609AD8-1A82-483E-AF73-85EC5CADFEF4}" destId="{9DC8DEBB-1BD0-475C-A1E9-4C2B3F466B5F}" srcOrd="0" destOrd="0" presId="urn:microsoft.com/office/officeart/2005/8/layout/orgChart1"/>
    <dgm:cxn modelId="{6908F3F5-F28F-4483-B575-4D46646FBFF4}" type="presOf" srcId="{96B36B92-89AC-478E-BACC-F9DBA439DBA6}" destId="{C393EAD0-756A-4C2D-98AD-A2394CA0ED1E}" srcOrd="0" destOrd="0" presId="urn:microsoft.com/office/officeart/2005/8/layout/orgChart1"/>
    <dgm:cxn modelId="{3885FA66-ADFA-4F0F-BDB8-B5A7D70019E9}" type="presOf" srcId="{F3C16ACD-132B-452C-8113-C78017F41421}" destId="{D336383F-7C00-44E9-806D-5CD5202E36E2}" srcOrd="0" destOrd="0" presId="urn:microsoft.com/office/officeart/2005/8/layout/orgChart1"/>
    <dgm:cxn modelId="{18C927BC-80BC-4977-9420-D83FFB0FC207}" type="presOf" srcId="{67DD71AE-4A4B-4BAB-8D1C-72EA62D02A3C}" destId="{87C92779-51EF-4F8C-93FD-876E26F9AE91}" srcOrd="1" destOrd="0" presId="urn:microsoft.com/office/officeart/2005/8/layout/orgChart1"/>
    <dgm:cxn modelId="{F83945D4-B5A7-4BE8-961A-3F43B8AE1A6B}" type="presOf" srcId="{9A0871CF-7A97-4DD2-9EB6-B936F6514949}" destId="{0529733A-5F21-43B0-8191-9C25298B11C7}" srcOrd="0" destOrd="0" presId="urn:microsoft.com/office/officeart/2005/8/layout/orgChart1"/>
    <dgm:cxn modelId="{5517D414-EE3B-46A5-91EA-984AA4B2D484}" type="presParOf" srcId="{9DC8DEBB-1BD0-475C-A1E9-4C2B3F466B5F}" destId="{E6CDECDD-78EB-459A-95F7-880AC6E4813A}" srcOrd="0" destOrd="0" presId="urn:microsoft.com/office/officeart/2005/8/layout/orgChart1"/>
    <dgm:cxn modelId="{709954A0-8F12-450C-AFBD-589222C403C0}" type="presParOf" srcId="{E6CDECDD-78EB-459A-95F7-880AC6E4813A}" destId="{DD85A0D5-5C6C-4DD3-A835-E925AFE1F956}" srcOrd="0" destOrd="0" presId="urn:microsoft.com/office/officeart/2005/8/layout/orgChart1"/>
    <dgm:cxn modelId="{474B069A-BFC9-49D7-B4F6-8D84B49444F0}" type="presParOf" srcId="{DD85A0D5-5C6C-4DD3-A835-E925AFE1F956}" destId="{D336383F-7C00-44E9-806D-5CD5202E36E2}" srcOrd="0" destOrd="0" presId="urn:microsoft.com/office/officeart/2005/8/layout/orgChart1"/>
    <dgm:cxn modelId="{19ABD0EA-619B-4688-AE0C-8F7B7CC7CD78}" type="presParOf" srcId="{DD85A0D5-5C6C-4DD3-A835-E925AFE1F956}" destId="{28B87268-DC93-4D4D-9C30-5E94262FFEA1}" srcOrd="1" destOrd="0" presId="urn:microsoft.com/office/officeart/2005/8/layout/orgChart1"/>
    <dgm:cxn modelId="{5A087187-85AD-45C3-9B62-4DF8E28EDAFA}" type="presParOf" srcId="{E6CDECDD-78EB-459A-95F7-880AC6E4813A}" destId="{358245F3-65E7-4432-9CFA-68067798C652}" srcOrd="1" destOrd="0" presId="urn:microsoft.com/office/officeart/2005/8/layout/orgChart1"/>
    <dgm:cxn modelId="{98A526FC-E543-4058-8132-DD976A6F3270}" type="presParOf" srcId="{358245F3-65E7-4432-9CFA-68067798C652}" destId="{4A3650CA-3545-4CCE-8EA3-80E029D909AF}" srcOrd="0" destOrd="0" presId="urn:microsoft.com/office/officeart/2005/8/layout/orgChart1"/>
    <dgm:cxn modelId="{8DBBE19C-5D09-4BA7-AFE6-058840358D10}" type="presParOf" srcId="{358245F3-65E7-4432-9CFA-68067798C652}" destId="{92FF8AD4-D78F-4764-904A-705B799D5664}" srcOrd="1" destOrd="0" presId="urn:microsoft.com/office/officeart/2005/8/layout/orgChart1"/>
    <dgm:cxn modelId="{3700CB23-00D9-4059-8F8A-A6BF9714DD0C}" type="presParOf" srcId="{92FF8AD4-D78F-4764-904A-705B799D5664}" destId="{F997599C-E223-478B-B53A-588293F472A7}" srcOrd="0" destOrd="0" presId="urn:microsoft.com/office/officeart/2005/8/layout/orgChart1"/>
    <dgm:cxn modelId="{55FA20CC-03D1-41CB-B71B-F921F115237F}" type="presParOf" srcId="{F997599C-E223-478B-B53A-588293F472A7}" destId="{01F6E67B-3409-4AEC-8F24-A7E93CA1AF31}" srcOrd="0" destOrd="0" presId="urn:microsoft.com/office/officeart/2005/8/layout/orgChart1"/>
    <dgm:cxn modelId="{778BE9AE-170A-4C4A-A66A-DB5FB9A189F3}" type="presParOf" srcId="{F997599C-E223-478B-B53A-588293F472A7}" destId="{87C92779-51EF-4F8C-93FD-876E26F9AE91}" srcOrd="1" destOrd="0" presId="urn:microsoft.com/office/officeart/2005/8/layout/orgChart1"/>
    <dgm:cxn modelId="{829A119B-8303-45F6-B4C3-48125DBCBAED}" type="presParOf" srcId="{92FF8AD4-D78F-4764-904A-705B799D5664}" destId="{5C81182D-7268-4767-BF63-9BDF4A3BEA96}" srcOrd="1" destOrd="0" presId="urn:microsoft.com/office/officeart/2005/8/layout/orgChart1"/>
    <dgm:cxn modelId="{65D89EE6-20BF-49F4-81D5-F089FB5C5428}" type="presParOf" srcId="{92FF8AD4-D78F-4764-904A-705B799D5664}" destId="{D722525B-9274-404A-9B02-4C49F80CB5A9}" srcOrd="2" destOrd="0" presId="urn:microsoft.com/office/officeart/2005/8/layout/orgChart1"/>
    <dgm:cxn modelId="{7E769FC9-2172-4420-866E-3E7698E3B2B7}" type="presParOf" srcId="{358245F3-65E7-4432-9CFA-68067798C652}" destId="{0529733A-5F21-43B0-8191-9C25298B11C7}" srcOrd="2" destOrd="0" presId="urn:microsoft.com/office/officeart/2005/8/layout/orgChart1"/>
    <dgm:cxn modelId="{07CD8E3F-F934-4C63-9B37-1C88553C0DA5}" type="presParOf" srcId="{358245F3-65E7-4432-9CFA-68067798C652}" destId="{BA4106AC-51D0-4DDB-BE0C-E04856FD37E9}" srcOrd="3" destOrd="0" presId="urn:microsoft.com/office/officeart/2005/8/layout/orgChart1"/>
    <dgm:cxn modelId="{BEC1E9F4-73B8-4AD0-BB77-1AD3782B3806}" type="presParOf" srcId="{BA4106AC-51D0-4DDB-BE0C-E04856FD37E9}" destId="{DAE97C61-53C5-405A-9E1F-5DDD4A417913}" srcOrd="0" destOrd="0" presId="urn:microsoft.com/office/officeart/2005/8/layout/orgChart1"/>
    <dgm:cxn modelId="{DEEC3772-AA92-4EE6-8026-CE139F0D9B38}" type="presParOf" srcId="{DAE97C61-53C5-405A-9E1F-5DDD4A417913}" destId="{C393EAD0-756A-4C2D-98AD-A2394CA0ED1E}" srcOrd="0" destOrd="0" presId="urn:microsoft.com/office/officeart/2005/8/layout/orgChart1"/>
    <dgm:cxn modelId="{04F7ADDA-CB65-49F7-A55D-DF99B2FF87D1}" type="presParOf" srcId="{DAE97C61-53C5-405A-9E1F-5DDD4A417913}" destId="{8E27DC7D-2BD4-4835-8D8C-7E92D08C0367}" srcOrd="1" destOrd="0" presId="urn:microsoft.com/office/officeart/2005/8/layout/orgChart1"/>
    <dgm:cxn modelId="{8406E51A-54B4-423B-9356-9E20072BE10E}" type="presParOf" srcId="{BA4106AC-51D0-4DDB-BE0C-E04856FD37E9}" destId="{B9371014-F28F-4ED6-9301-67BECFC85106}" srcOrd="1" destOrd="0" presId="urn:microsoft.com/office/officeart/2005/8/layout/orgChart1"/>
    <dgm:cxn modelId="{88243CDB-F4C8-467C-BBC2-BC2E0DC75BC3}" type="presParOf" srcId="{BA4106AC-51D0-4DDB-BE0C-E04856FD37E9}" destId="{AC321B0F-4ED6-41FC-81E1-52F9E5F64BD9}" srcOrd="2" destOrd="0" presId="urn:microsoft.com/office/officeart/2005/8/layout/orgChart1"/>
    <dgm:cxn modelId="{1ECECCB7-8F07-4800-B43F-40617F8E2C11}" type="presParOf" srcId="{358245F3-65E7-4432-9CFA-68067798C652}" destId="{3052B89D-A280-4B0D-B56A-2A76E69FDA5A}" srcOrd="4" destOrd="0" presId="urn:microsoft.com/office/officeart/2005/8/layout/orgChart1"/>
    <dgm:cxn modelId="{52319CDD-8024-4D7B-8034-ED50D238A7C2}" type="presParOf" srcId="{358245F3-65E7-4432-9CFA-68067798C652}" destId="{D8B1FEC1-1641-4ADB-A9DA-A9197BD03327}" srcOrd="5" destOrd="0" presId="urn:microsoft.com/office/officeart/2005/8/layout/orgChart1"/>
    <dgm:cxn modelId="{56800AA5-D804-4360-9D6B-63391384B41B}" type="presParOf" srcId="{D8B1FEC1-1641-4ADB-A9DA-A9197BD03327}" destId="{AB3BF8AF-CBFF-4BC4-9B72-05D9DDF90C77}" srcOrd="0" destOrd="0" presId="urn:microsoft.com/office/officeart/2005/8/layout/orgChart1"/>
    <dgm:cxn modelId="{9F7B0798-95AA-4A1A-89EA-29025F71ACC2}" type="presParOf" srcId="{AB3BF8AF-CBFF-4BC4-9B72-05D9DDF90C77}" destId="{8770D2FC-9463-4E45-9C25-39C0F1383C72}" srcOrd="0" destOrd="0" presId="urn:microsoft.com/office/officeart/2005/8/layout/orgChart1"/>
    <dgm:cxn modelId="{81ED586A-6730-4113-A153-9627D8222B43}" type="presParOf" srcId="{AB3BF8AF-CBFF-4BC4-9B72-05D9DDF90C77}" destId="{A05B6BC9-68F2-4ACB-B56F-95523E9FE461}" srcOrd="1" destOrd="0" presId="urn:microsoft.com/office/officeart/2005/8/layout/orgChart1"/>
    <dgm:cxn modelId="{A1836320-2A2C-4C9F-9904-9BFD812D7CBC}" type="presParOf" srcId="{D8B1FEC1-1641-4ADB-A9DA-A9197BD03327}" destId="{8C471AC6-2495-44ED-A84E-6BCE0DFBC1D4}" srcOrd="1" destOrd="0" presId="urn:microsoft.com/office/officeart/2005/8/layout/orgChart1"/>
    <dgm:cxn modelId="{0E74B230-0266-4EFD-808B-D3532846C483}" type="presParOf" srcId="{D8B1FEC1-1641-4ADB-A9DA-A9197BD03327}" destId="{9840118D-B33B-4320-9BC4-B03517C4D845}" srcOrd="2" destOrd="0" presId="urn:microsoft.com/office/officeart/2005/8/layout/orgChart1"/>
    <dgm:cxn modelId="{68E003CC-E2B9-4557-B44D-00E5FD135E62}" type="presParOf" srcId="{E6CDECDD-78EB-459A-95F7-880AC6E4813A}" destId="{589CDF1B-13FD-40B3-95CB-0D3A30D4293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609AD8-1A82-483E-AF73-85EC5CADFEF4}" type="doc">
      <dgm:prSet loTypeId="urn:microsoft.com/office/officeart/2005/8/layout/orgChart1" loCatId="hierarchy" qsTypeId="urn:microsoft.com/office/officeart/2005/8/quickstyle/simple5" qsCatId="simple" csTypeId="urn:microsoft.com/office/officeart/2005/8/colors/colorful3" csCatId="colorful" phldr="1"/>
      <dgm:spPr/>
      <dgm:t>
        <a:bodyPr/>
        <a:lstStyle/>
        <a:p>
          <a:endParaRPr lang="tr-TR"/>
        </a:p>
      </dgm:t>
    </dgm:pt>
    <dgm:pt modelId="{F3C16ACD-132B-452C-8113-C78017F41421}">
      <dgm:prSet phldrT="[Metin]"/>
      <dgm:spPr/>
      <dgm:t>
        <a:bodyPr/>
        <a:lstStyle/>
        <a:p>
          <a:r>
            <a:rPr lang="tr-TR" dirty="0" smtClean="0"/>
            <a:t>Nicel Veri Toplama Araçları</a:t>
          </a:r>
          <a:endParaRPr lang="tr-TR" dirty="0"/>
        </a:p>
      </dgm:t>
    </dgm:pt>
    <dgm:pt modelId="{E24EAE40-31A9-499C-9E41-1D3267118D91}" type="parTrans" cxnId="{84D9F4AB-A35A-46AA-A320-86719A10B734}">
      <dgm:prSet/>
      <dgm:spPr/>
      <dgm:t>
        <a:bodyPr/>
        <a:lstStyle/>
        <a:p>
          <a:endParaRPr lang="tr-TR"/>
        </a:p>
      </dgm:t>
    </dgm:pt>
    <dgm:pt modelId="{E87CE134-6D0B-48B5-AA5B-7152B908EB6C}" type="sibTrans" cxnId="{84D9F4AB-A35A-46AA-A320-86719A10B734}">
      <dgm:prSet/>
      <dgm:spPr/>
      <dgm:t>
        <a:bodyPr/>
        <a:lstStyle/>
        <a:p>
          <a:endParaRPr lang="tr-TR"/>
        </a:p>
      </dgm:t>
    </dgm:pt>
    <dgm:pt modelId="{67DD71AE-4A4B-4BAB-8D1C-72EA62D02A3C}">
      <dgm:prSet phldrT="[Metin]"/>
      <dgm:spPr/>
      <dgm:t>
        <a:bodyPr/>
        <a:lstStyle/>
        <a:p>
          <a:r>
            <a:rPr lang="tr-TR" dirty="0" smtClean="0"/>
            <a:t>Anket</a:t>
          </a:r>
          <a:endParaRPr lang="tr-TR" dirty="0"/>
        </a:p>
      </dgm:t>
    </dgm:pt>
    <dgm:pt modelId="{12C38C5E-4764-4214-A034-8BE9BB312CC4}" type="parTrans" cxnId="{898F8D56-B068-4734-8F66-BD2E76051BBA}">
      <dgm:prSet/>
      <dgm:spPr/>
      <dgm:t>
        <a:bodyPr/>
        <a:lstStyle/>
        <a:p>
          <a:endParaRPr lang="tr-TR"/>
        </a:p>
      </dgm:t>
    </dgm:pt>
    <dgm:pt modelId="{A9D2CD66-2397-414C-9AAA-DE4CCA96E3E9}" type="sibTrans" cxnId="{898F8D56-B068-4734-8F66-BD2E76051BBA}">
      <dgm:prSet/>
      <dgm:spPr/>
      <dgm:t>
        <a:bodyPr/>
        <a:lstStyle/>
        <a:p>
          <a:endParaRPr lang="tr-TR"/>
        </a:p>
      </dgm:t>
    </dgm:pt>
    <dgm:pt modelId="{96B36B92-89AC-478E-BACC-F9DBA439DBA6}">
      <dgm:prSet phldrT="[Metin]"/>
      <dgm:spPr/>
      <dgm:t>
        <a:bodyPr/>
        <a:lstStyle/>
        <a:p>
          <a:r>
            <a:rPr lang="tr-TR" dirty="0" smtClean="0"/>
            <a:t>Ölçek</a:t>
          </a:r>
          <a:endParaRPr lang="tr-TR" dirty="0"/>
        </a:p>
      </dgm:t>
    </dgm:pt>
    <dgm:pt modelId="{9A0871CF-7A97-4DD2-9EB6-B936F6514949}" type="parTrans" cxnId="{02BF7699-4EAF-4DD7-BB6F-687004B69A99}">
      <dgm:prSet/>
      <dgm:spPr/>
      <dgm:t>
        <a:bodyPr/>
        <a:lstStyle/>
        <a:p>
          <a:endParaRPr lang="tr-TR"/>
        </a:p>
      </dgm:t>
    </dgm:pt>
    <dgm:pt modelId="{2DC01707-7F4F-4320-A7BE-62D6DF443869}" type="sibTrans" cxnId="{02BF7699-4EAF-4DD7-BB6F-687004B69A99}">
      <dgm:prSet/>
      <dgm:spPr/>
      <dgm:t>
        <a:bodyPr/>
        <a:lstStyle/>
        <a:p>
          <a:endParaRPr lang="tr-TR"/>
        </a:p>
      </dgm:t>
    </dgm:pt>
    <dgm:pt modelId="{D478BFFE-D4F9-4EEB-AC4D-9C5BB86B4D31}">
      <dgm:prSet phldrT="[Metin]"/>
      <dgm:spPr/>
      <dgm:t>
        <a:bodyPr/>
        <a:lstStyle/>
        <a:p>
          <a:r>
            <a:rPr lang="tr-TR" dirty="0" smtClean="0"/>
            <a:t>Test</a:t>
          </a:r>
          <a:endParaRPr lang="tr-TR" dirty="0"/>
        </a:p>
      </dgm:t>
    </dgm:pt>
    <dgm:pt modelId="{8A85A734-B373-4EA2-AB36-FBD97C42F23C}" type="parTrans" cxnId="{03505BEA-A6CA-4B3E-81B6-34B88E5DBD33}">
      <dgm:prSet/>
      <dgm:spPr/>
      <dgm:t>
        <a:bodyPr/>
        <a:lstStyle/>
        <a:p>
          <a:endParaRPr lang="tr-TR"/>
        </a:p>
      </dgm:t>
    </dgm:pt>
    <dgm:pt modelId="{F0F2A57A-9C11-4FB2-B59B-7BA66858546F}" type="sibTrans" cxnId="{03505BEA-A6CA-4B3E-81B6-34B88E5DBD33}">
      <dgm:prSet/>
      <dgm:spPr/>
      <dgm:t>
        <a:bodyPr/>
        <a:lstStyle/>
        <a:p>
          <a:endParaRPr lang="tr-TR"/>
        </a:p>
      </dgm:t>
    </dgm:pt>
    <dgm:pt modelId="{9DC8DEBB-1BD0-475C-A1E9-4C2B3F466B5F}" type="pres">
      <dgm:prSet presAssocID="{94609AD8-1A82-483E-AF73-85EC5CADFEF4}" presName="hierChild1" presStyleCnt="0">
        <dgm:presLayoutVars>
          <dgm:orgChart val="1"/>
          <dgm:chPref val="1"/>
          <dgm:dir/>
          <dgm:animOne val="branch"/>
          <dgm:animLvl val="lvl"/>
          <dgm:resizeHandles/>
        </dgm:presLayoutVars>
      </dgm:prSet>
      <dgm:spPr/>
      <dgm:t>
        <a:bodyPr/>
        <a:lstStyle/>
        <a:p>
          <a:endParaRPr lang="tr-TR"/>
        </a:p>
      </dgm:t>
    </dgm:pt>
    <dgm:pt modelId="{E6CDECDD-78EB-459A-95F7-880AC6E4813A}" type="pres">
      <dgm:prSet presAssocID="{F3C16ACD-132B-452C-8113-C78017F41421}" presName="hierRoot1" presStyleCnt="0">
        <dgm:presLayoutVars>
          <dgm:hierBranch val="init"/>
        </dgm:presLayoutVars>
      </dgm:prSet>
      <dgm:spPr/>
    </dgm:pt>
    <dgm:pt modelId="{DD85A0D5-5C6C-4DD3-A835-E925AFE1F956}" type="pres">
      <dgm:prSet presAssocID="{F3C16ACD-132B-452C-8113-C78017F41421}" presName="rootComposite1" presStyleCnt="0"/>
      <dgm:spPr/>
    </dgm:pt>
    <dgm:pt modelId="{D336383F-7C00-44E9-806D-5CD5202E36E2}" type="pres">
      <dgm:prSet presAssocID="{F3C16ACD-132B-452C-8113-C78017F41421}" presName="rootText1" presStyleLbl="node0" presStyleIdx="0" presStyleCnt="1" custScaleX="199351" custScaleY="196814">
        <dgm:presLayoutVars>
          <dgm:chPref val="3"/>
        </dgm:presLayoutVars>
      </dgm:prSet>
      <dgm:spPr/>
      <dgm:t>
        <a:bodyPr/>
        <a:lstStyle/>
        <a:p>
          <a:endParaRPr lang="tr-TR"/>
        </a:p>
      </dgm:t>
    </dgm:pt>
    <dgm:pt modelId="{28B87268-DC93-4D4D-9C30-5E94262FFEA1}" type="pres">
      <dgm:prSet presAssocID="{F3C16ACD-132B-452C-8113-C78017F41421}" presName="rootConnector1" presStyleLbl="node1" presStyleIdx="0" presStyleCnt="0"/>
      <dgm:spPr/>
      <dgm:t>
        <a:bodyPr/>
        <a:lstStyle/>
        <a:p>
          <a:endParaRPr lang="tr-TR"/>
        </a:p>
      </dgm:t>
    </dgm:pt>
    <dgm:pt modelId="{358245F3-65E7-4432-9CFA-68067798C652}" type="pres">
      <dgm:prSet presAssocID="{F3C16ACD-132B-452C-8113-C78017F41421}" presName="hierChild2" presStyleCnt="0"/>
      <dgm:spPr/>
    </dgm:pt>
    <dgm:pt modelId="{4A3650CA-3545-4CCE-8EA3-80E029D909AF}" type="pres">
      <dgm:prSet presAssocID="{12C38C5E-4764-4214-A034-8BE9BB312CC4}" presName="Name37" presStyleLbl="parChTrans1D2" presStyleIdx="0" presStyleCnt="3"/>
      <dgm:spPr/>
      <dgm:t>
        <a:bodyPr/>
        <a:lstStyle/>
        <a:p>
          <a:endParaRPr lang="tr-TR"/>
        </a:p>
      </dgm:t>
    </dgm:pt>
    <dgm:pt modelId="{92FF8AD4-D78F-4764-904A-705B799D5664}" type="pres">
      <dgm:prSet presAssocID="{67DD71AE-4A4B-4BAB-8D1C-72EA62D02A3C}" presName="hierRoot2" presStyleCnt="0">
        <dgm:presLayoutVars>
          <dgm:hierBranch val="init"/>
        </dgm:presLayoutVars>
      </dgm:prSet>
      <dgm:spPr/>
    </dgm:pt>
    <dgm:pt modelId="{F997599C-E223-478B-B53A-588293F472A7}" type="pres">
      <dgm:prSet presAssocID="{67DD71AE-4A4B-4BAB-8D1C-72EA62D02A3C}" presName="rootComposite" presStyleCnt="0"/>
      <dgm:spPr/>
    </dgm:pt>
    <dgm:pt modelId="{01F6E67B-3409-4AEC-8F24-A7E93CA1AF31}" type="pres">
      <dgm:prSet presAssocID="{67DD71AE-4A4B-4BAB-8D1C-72EA62D02A3C}" presName="rootText" presStyleLbl="node2" presStyleIdx="0" presStyleCnt="3">
        <dgm:presLayoutVars>
          <dgm:chPref val="3"/>
        </dgm:presLayoutVars>
      </dgm:prSet>
      <dgm:spPr/>
      <dgm:t>
        <a:bodyPr/>
        <a:lstStyle/>
        <a:p>
          <a:endParaRPr lang="tr-TR"/>
        </a:p>
      </dgm:t>
    </dgm:pt>
    <dgm:pt modelId="{87C92779-51EF-4F8C-93FD-876E26F9AE91}" type="pres">
      <dgm:prSet presAssocID="{67DD71AE-4A4B-4BAB-8D1C-72EA62D02A3C}" presName="rootConnector" presStyleLbl="node2" presStyleIdx="0" presStyleCnt="3"/>
      <dgm:spPr/>
      <dgm:t>
        <a:bodyPr/>
        <a:lstStyle/>
        <a:p>
          <a:endParaRPr lang="tr-TR"/>
        </a:p>
      </dgm:t>
    </dgm:pt>
    <dgm:pt modelId="{5C81182D-7268-4767-BF63-9BDF4A3BEA96}" type="pres">
      <dgm:prSet presAssocID="{67DD71AE-4A4B-4BAB-8D1C-72EA62D02A3C}" presName="hierChild4" presStyleCnt="0"/>
      <dgm:spPr/>
    </dgm:pt>
    <dgm:pt modelId="{D722525B-9274-404A-9B02-4C49F80CB5A9}" type="pres">
      <dgm:prSet presAssocID="{67DD71AE-4A4B-4BAB-8D1C-72EA62D02A3C}" presName="hierChild5" presStyleCnt="0"/>
      <dgm:spPr/>
    </dgm:pt>
    <dgm:pt modelId="{0529733A-5F21-43B0-8191-9C25298B11C7}" type="pres">
      <dgm:prSet presAssocID="{9A0871CF-7A97-4DD2-9EB6-B936F6514949}" presName="Name37" presStyleLbl="parChTrans1D2" presStyleIdx="1" presStyleCnt="3"/>
      <dgm:spPr/>
      <dgm:t>
        <a:bodyPr/>
        <a:lstStyle/>
        <a:p>
          <a:endParaRPr lang="tr-TR"/>
        </a:p>
      </dgm:t>
    </dgm:pt>
    <dgm:pt modelId="{BA4106AC-51D0-4DDB-BE0C-E04856FD37E9}" type="pres">
      <dgm:prSet presAssocID="{96B36B92-89AC-478E-BACC-F9DBA439DBA6}" presName="hierRoot2" presStyleCnt="0">
        <dgm:presLayoutVars>
          <dgm:hierBranch val="init"/>
        </dgm:presLayoutVars>
      </dgm:prSet>
      <dgm:spPr/>
    </dgm:pt>
    <dgm:pt modelId="{DAE97C61-53C5-405A-9E1F-5DDD4A417913}" type="pres">
      <dgm:prSet presAssocID="{96B36B92-89AC-478E-BACC-F9DBA439DBA6}" presName="rootComposite" presStyleCnt="0"/>
      <dgm:spPr/>
    </dgm:pt>
    <dgm:pt modelId="{C393EAD0-756A-4C2D-98AD-A2394CA0ED1E}" type="pres">
      <dgm:prSet presAssocID="{96B36B92-89AC-478E-BACC-F9DBA439DBA6}" presName="rootText" presStyleLbl="node2" presStyleIdx="1" presStyleCnt="3">
        <dgm:presLayoutVars>
          <dgm:chPref val="3"/>
        </dgm:presLayoutVars>
      </dgm:prSet>
      <dgm:spPr/>
      <dgm:t>
        <a:bodyPr/>
        <a:lstStyle/>
        <a:p>
          <a:endParaRPr lang="tr-TR"/>
        </a:p>
      </dgm:t>
    </dgm:pt>
    <dgm:pt modelId="{8E27DC7D-2BD4-4835-8D8C-7E92D08C0367}" type="pres">
      <dgm:prSet presAssocID="{96B36B92-89AC-478E-BACC-F9DBA439DBA6}" presName="rootConnector" presStyleLbl="node2" presStyleIdx="1" presStyleCnt="3"/>
      <dgm:spPr/>
      <dgm:t>
        <a:bodyPr/>
        <a:lstStyle/>
        <a:p>
          <a:endParaRPr lang="tr-TR"/>
        </a:p>
      </dgm:t>
    </dgm:pt>
    <dgm:pt modelId="{B9371014-F28F-4ED6-9301-67BECFC85106}" type="pres">
      <dgm:prSet presAssocID="{96B36B92-89AC-478E-BACC-F9DBA439DBA6}" presName="hierChild4" presStyleCnt="0"/>
      <dgm:spPr/>
    </dgm:pt>
    <dgm:pt modelId="{AC321B0F-4ED6-41FC-81E1-52F9E5F64BD9}" type="pres">
      <dgm:prSet presAssocID="{96B36B92-89AC-478E-BACC-F9DBA439DBA6}" presName="hierChild5" presStyleCnt="0"/>
      <dgm:spPr/>
    </dgm:pt>
    <dgm:pt modelId="{3052B89D-A280-4B0D-B56A-2A76E69FDA5A}" type="pres">
      <dgm:prSet presAssocID="{8A85A734-B373-4EA2-AB36-FBD97C42F23C}" presName="Name37" presStyleLbl="parChTrans1D2" presStyleIdx="2" presStyleCnt="3"/>
      <dgm:spPr/>
      <dgm:t>
        <a:bodyPr/>
        <a:lstStyle/>
        <a:p>
          <a:endParaRPr lang="tr-TR"/>
        </a:p>
      </dgm:t>
    </dgm:pt>
    <dgm:pt modelId="{D8B1FEC1-1641-4ADB-A9DA-A9197BD03327}" type="pres">
      <dgm:prSet presAssocID="{D478BFFE-D4F9-4EEB-AC4D-9C5BB86B4D31}" presName="hierRoot2" presStyleCnt="0">
        <dgm:presLayoutVars>
          <dgm:hierBranch val="init"/>
        </dgm:presLayoutVars>
      </dgm:prSet>
      <dgm:spPr/>
    </dgm:pt>
    <dgm:pt modelId="{AB3BF8AF-CBFF-4BC4-9B72-05D9DDF90C77}" type="pres">
      <dgm:prSet presAssocID="{D478BFFE-D4F9-4EEB-AC4D-9C5BB86B4D31}" presName="rootComposite" presStyleCnt="0"/>
      <dgm:spPr/>
    </dgm:pt>
    <dgm:pt modelId="{8770D2FC-9463-4E45-9C25-39C0F1383C72}" type="pres">
      <dgm:prSet presAssocID="{D478BFFE-D4F9-4EEB-AC4D-9C5BB86B4D31}" presName="rootText" presStyleLbl="node2" presStyleIdx="2" presStyleCnt="3">
        <dgm:presLayoutVars>
          <dgm:chPref val="3"/>
        </dgm:presLayoutVars>
      </dgm:prSet>
      <dgm:spPr/>
      <dgm:t>
        <a:bodyPr/>
        <a:lstStyle/>
        <a:p>
          <a:endParaRPr lang="tr-TR"/>
        </a:p>
      </dgm:t>
    </dgm:pt>
    <dgm:pt modelId="{A05B6BC9-68F2-4ACB-B56F-95523E9FE461}" type="pres">
      <dgm:prSet presAssocID="{D478BFFE-D4F9-4EEB-AC4D-9C5BB86B4D31}" presName="rootConnector" presStyleLbl="node2" presStyleIdx="2" presStyleCnt="3"/>
      <dgm:spPr/>
      <dgm:t>
        <a:bodyPr/>
        <a:lstStyle/>
        <a:p>
          <a:endParaRPr lang="tr-TR"/>
        </a:p>
      </dgm:t>
    </dgm:pt>
    <dgm:pt modelId="{8C471AC6-2495-44ED-A84E-6BCE0DFBC1D4}" type="pres">
      <dgm:prSet presAssocID="{D478BFFE-D4F9-4EEB-AC4D-9C5BB86B4D31}" presName="hierChild4" presStyleCnt="0"/>
      <dgm:spPr/>
    </dgm:pt>
    <dgm:pt modelId="{9840118D-B33B-4320-9BC4-B03517C4D845}" type="pres">
      <dgm:prSet presAssocID="{D478BFFE-D4F9-4EEB-AC4D-9C5BB86B4D31}" presName="hierChild5" presStyleCnt="0"/>
      <dgm:spPr/>
    </dgm:pt>
    <dgm:pt modelId="{589CDF1B-13FD-40B3-95CB-0D3A30D42930}" type="pres">
      <dgm:prSet presAssocID="{F3C16ACD-132B-452C-8113-C78017F41421}" presName="hierChild3" presStyleCnt="0"/>
      <dgm:spPr/>
    </dgm:pt>
  </dgm:ptLst>
  <dgm:cxnLst>
    <dgm:cxn modelId="{75A1A81B-DF01-4E06-8766-5F873E0F0D51}" type="presOf" srcId="{96B36B92-89AC-478E-BACC-F9DBA439DBA6}" destId="{8E27DC7D-2BD4-4835-8D8C-7E92D08C0367}" srcOrd="1" destOrd="0" presId="urn:microsoft.com/office/officeart/2005/8/layout/orgChart1"/>
    <dgm:cxn modelId="{B9BCB91A-B141-4EED-82CD-F5FB27F8C8C8}" type="presOf" srcId="{F3C16ACD-132B-452C-8113-C78017F41421}" destId="{D336383F-7C00-44E9-806D-5CD5202E36E2}" srcOrd="0" destOrd="0" presId="urn:microsoft.com/office/officeart/2005/8/layout/orgChart1"/>
    <dgm:cxn modelId="{03505BEA-A6CA-4B3E-81B6-34B88E5DBD33}" srcId="{F3C16ACD-132B-452C-8113-C78017F41421}" destId="{D478BFFE-D4F9-4EEB-AC4D-9C5BB86B4D31}" srcOrd="2" destOrd="0" parTransId="{8A85A734-B373-4EA2-AB36-FBD97C42F23C}" sibTransId="{F0F2A57A-9C11-4FB2-B59B-7BA66858546F}"/>
    <dgm:cxn modelId="{07E23D36-6515-4FCD-A438-E2ACFFB4B81A}" type="presOf" srcId="{94609AD8-1A82-483E-AF73-85EC5CADFEF4}" destId="{9DC8DEBB-1BD0-475C-A1E9-4C2B3F466B5F}" srcOrd="0" destOrd="0" presId="urn:microsoft.com/office/officeart/2005/8/layout/orgChart1"/>
    <dgm:cxn modelId="{5133C74B-E697-4FDA-ACCD-283891999FA2}" type="presOf" srcId="{9A0871CF-7A97-4DD2-9EB6-B936F6514949}" destId="{0529733A-5F21-43B0-8191-9C25298B11C7}" srcOrd="0" destOrd="0" presId="urn:microsoft.com/office/officeart/2005/8/layout/orgChart1"/>
    <dgm:cxn modelId="{D6DE046F-B3DF-491A-9DE4-C8C069A60A6F}" type="presOf" srcId="{67DD71AE-4A4B-4BAB-8D1C-72EA62D02A3C}" destId="{87C92779-51EF-4F8C-93FD-876E26F9AE91}" srcOrd="1" destOrd="0" presId="urn:microsoft.com/office/officeart/2005/8/layout/orgChart1"/>
    <dgm:cxn modelId="{898F8D56-B068-4734-8F66-BD2E76051BBA}" srcId="{F3C16ACD-132B-452C-8113-C78017F41421}" destId="{67DD71AE-4A4B-4BAB-8D1C-72EA62D02A3C}" srcOrd="0" destOrd="0" parTransId="{12C38C5E-4764-4214-A034-8BE9BB312CC4}" sibTransId="{A9D2CD66-2397-414C-9AAA-DE4CCA96E3E9}"/>
    <dgm:cxn modelId="{84D9F4AB-A35A-46AA-A320-86719A10B734}" srcId="{94609AD8-1A82-483E-AF73-85EC5CADFEF4}" destId="{F3C16ACD-132B-452C-8113-C78017F41421}" srcOrd="0" destOrd="0" parTransId="{E24EAE40-31A9-499C-9E41-1D3267118D91}" sibTransId="{E87CE134-6D0B-48B5-AA5B-7152B908EB6C}"/>
    <dgm:cxn modelId="{344E01F9-CF39-42EC-BAE3-9DC77A5B3FBF}" type="presOf" srcId="{8A85A734-B373-4EA2-AB36-FBD97C42F23C}" destId="{3052B89D-A280-4B0D-B56A-2A76E69FDA5A}" srcOrd="0" destOrd="0" presId="urn:microsoft.com/office/officeart/2005/8/layout/orgChart1"/>
    <dgm:cxn modelId="{02BF7699-4EAF-4DD7-BB6F-687004B69A99}" srcId="{F3C16ACD-132B-452C-8113-C78017F41421}" destId="{96B36B92-89AC-478E-BACC-F9DBA439DBA6}" srcOrd="1" destOrd="0" parTransId="{9A0871CF-7A97-4DD2-9EB6-B936F6514949}" sibTransId="{2DC01707-7F4F-4320-A7BE-62D6DF443869}"/>
    <dgm:cxn modelId="{6BCB352A-7549-4640-8339-30CE79F870CF}" type="presOf" srcId="{96B36B92-89AC-478E-BACC-F9DBA439DBA6}" destId="{C393EAD0-756A-4C2D-98AD-A2394CA0ED1E}" srcOrd="0" destOrd="0" presId="urn:microsoft.com/office/officeart/2005/8/layout/orgChart1"/>
    <dgm:cxn modelId="{9C741EB4-B281-4CC3-A418-4F68A95CA06A}" type="presOf" srcId="{D478BFFE-D4F9-4EEB-AC4D-9C5BB86B4D31}" destId="{8770D2FC-9463-4E45-9C25-39C0F1383C72}" srcOrd="0" destOrd="0" presId="urn:microsoft.com/office/officeart/2005/8/layout/orgChart1"/>
    <dgm:cxn modelId="{9A1F5A42-293F-4694-9250-3F70A09BCAF2}" type="presOf" srcId="{F3C16ACD-132B-452C-8113-C78017F41421}" destId="{28B87268-DC93-4D4D-9C30-5E94262FFEA1}" srcOrd="1" destOrd="0" presId="urn:microsoft.com/office/officeart/2005/8/layout/orgChart1"/>
    <dgm:cxn modelId="{72DBD4E4-9830-4B6C-98C3-A23948C37642}" type="presOf" srcId="{D478BFFE-D4F9-4EEB-AC4D-9C5BB86B4D31}" destId="{A05B6BC9-68F2-4ACB-B56F-95523E9FE461}" srcOrd="1" destOrd="0" presId="urn:microsoft.com/office/officeart/2005/8/layout/orgChart1"/>
    <dgm:cxn modelId="{A7BDD6B0-56F5-468F-AC3A-8F840AE003E4}" type="presOf" srcId="{12C38C5E-4764-4214-A034-8BE9BB312CC4}" destId="{4A3650CA-3545-4CCE-8EA3-80E029D909AF}" srcOrd="0" destOrd="0" presId="urn:microsoft.com/office/officeart/2005/8/layout/orgChart1"/>
    <dgm:cxn modelId="{423864E8-190E-432F-B9CA-755BEE3E1175}" type="presOf" srcId="{67DD71AE-4A4B-4BAB-8D1C-72EA62D02A3C}" destId="{01F6E67B-3409-4AEC-8F24-A7E93CA1AF31}" srcOrd="0" destOrd="0" presId="urn:microsoft.com/office/officeart/2005/8/layout/orgChart1"/>
    <dgm:cxn modelId="{8E4336A3-4DA1-4A0D-83FE-7628E42BFFFE}" type="presParOf" srcId="{9DC8DEBB-1BD0-475C-A1E9-4C2B3F466B5F}" destId="{E6CDECDD-78EB-459A-95F7-880AC6E4813A}" srcOrd="0" destOrd="0" presId="urn:microsoft.com/office/officeart/2005/8/layout/orgChart1"/>
    <dgm:cxn modelId="{89349F24-6378-44E6-8B1C-8A5B7DB8D775}" type="presParOf" srcId="{E6CDECDD-78EB-459A-95F7-880AC6E4813A}" destId="{DD85A0D5-5C6C-4DD3-A835-E925AFE1F956}" srcOrd="0" destOrd="0" presId="urn:microsoft.com/office/officeart/2005/8/layout/orgChart1"/>
    <dgm:cxn modelId="{2F342133-EAF2-4827-9C7B-91FB78917C1A}" type="presParOf" srcId="{DD85A0D5-5C6C-4DD3-A835-E925AFE1F956}" destId="{D336383F-7C00-44E9-806D-5CD5202E36E2}" srcOrd="0" destOrd="0" presId="urn:microsoft.com/office/officeart/2005/8/layout/orgChart1"/>
    <dgm:cxn modelId="{9DB65722-153F-47AA-80C1-1B6A446F781A}" type="presParOf" srcId="{DD85A0D5-5C6C-4DD3-A835-E925AFE1F956}" destId="{28B87268-DC93-4D4D-9C30-5E94262FFEA1}" srcOrd="1" destOrd="0" presId="urn:microsoft.com/office/officeart/2005/8/layout/orgChart1"/>
    <dgm:cxn modelId="{28500585-6F2D-4DFC-85D1-C966204C34B7}" type="presParOf" srcId="{E6CDECDD-78EB-459A-95F7-880AC6E4813A}" destId="{358245F3-65E7-4432-9CFA-68067798C652}" srcOrd="1" destOrd="0" presId="urn:microsoft.com/office/officeart/2005/8/layout/orgChart1"/>
    <dgm:cxn modelId="{938E38BB-EC65-4EAF-9FD7-4174284F680A}" type="presParOf" srcId="{358245F3-65E7-4432-9CFA-68067798C652}" destId="{4A3650CA-3545-4CCE-8EA3-80E029D909AF}" srcOrd="0" destOrd="0" presId="urn:microsoft.com/office/officeart/2005/8/layout/orgChart1"/>
    <dgm:cxn modelId="{FF7EC7B6-CFA6-45D8-B2B6-C89FC487CEC3}" type="presParOf" srcId="{358245F3-65E7-4432-9CFA-68067798C652}" destId="{92FF8AD4-D78F-4764-904A-705B799D5664}" srcOrd="1" destOrd="0" presId="urn:microsoft.com/office/officeart/2005/8/layout/orgChart1"/>
    <dgm:cxn modelId="{2B7A0210-DB3B-4077-99CE-575AF72B9E8B}" type="presParOf" srcId="{92FF8AD4-D78F-4764-904A-705B799D5664}" destId="{F997599C-E223-478B-B53A-588293F472A7}" srcOrd="0" destOrd="0" presId="urn:microsoft.com/office/officeart/2005/8/layout/orgChart1"/>
    <dgm:cxn modelId="{8D5C8A7D-717C-450B-BF83-4DEB1A08663D}" type="presParOf" srcId="{F997599C-E223-478B-B53A-588293F472A7}" destId="{01F6E67B-3409-4AEC-8F24-A7E93CA1AF31}" srcOrd="0" destOrd="0" presId="urn:microsoft.com/office/officeart/2005/8/layout/orgChart1"/>
    <dgm:cxn modelId="{7BF34371-8BBA-42F5-B517-B3A378ACAA07}" type="presParOf" srcId="{F997599C-E223-478B-B53A-588293F472A7}" destId="{87C92779-51EF-4F8C-93FD-876E26F9AE91}" srcOrd="1" destOrd="0" presId="urn:microsoft.com/office/officeart/2005/8/layout/orgChart1"/>
    <dgm:cxn modelId="{E39D4951-ECB5-433D-866F-17E477ABFAFE}" type="presParOf" srcId="{92FF8AD4-D78F-4764-904A-705B799D5664}" destId="{5C81182D-7268-4767-BF63-9BDF4A3BEA96}" srcOrd="1" destOrd="0" presId="urn:microsoft.com/office/officeart/2005/8/layout/orgChart1"/>
    <dgm:cxn modelId="{3F34F3A0-5C3D-47CA-82E0-2ED2B2D937CE}" type="presParOf" srcId="{92FF8AD4-D78F-4764-904A-705B799D5664}" destId="{D722525B-9274-404A-9B02-4C49F80CB5A9}" srcOrd="2" destOrd="0" presId="urn:microsoft.com/office/officeart/2005/8/layout/orgChart1"/>
    <dgm:cxn modelId="{184E3CE3-302D-457E-8721-CEDCA052588F}" type="presParOf" srcId="{358245F3-65E7-4432-9CFA-68067798C652}" destId="{0529733A-5F21-43B0-8191-9C25298B11C7}" srcOrd="2" destOrd="0" presId="urn:microsoft.com/office/officeart/2005/8/layout/orgChart1"/>
    <dgm:cxn modelId="{37D53B25-027E-47E9-884D-C9F9A93C4245}" type="presParOf" srcId="{358245F3-65E7-4432-9CFA-68067798C652}" destId="{BA4106AC-51D0-4DDB-BE0C-E04856FD37E9}" srcOrd="3" destOrd="0" presId="urn:microsoft.com/office/officeart/2005/8/layout/orgChart1"/>
    <dgm:cxn modelId="{65EA6316-E5EB-4A77-AA46-8926531849D8}" type="presParOf" srcId="{BA4106AC-51D0-4DDB-BE0C-E04856FD37E9}" destId="{DAE97C61-53C5-405A-9E1F-5DDD4A417913}" srcOrd="0" destOrd="0" presId="urn:microsoft.com/office/officeart/2005/8/layout/orgChart1"/>
    <dgm:cxn modelId="{5BD7BC67-8E80-4641-835C-43B2CEA704A4}" type="presParOf" srcId="{DAE97C61-53C5-405A-9E1F-5DDD4A417913}" destId="{C393EAD0-756A-4C2D-98AD-A2394CA0ED1E}" srcOrd="0" destOrd="0" presId="urn:microsoft.com/office/officeart/2005/8/layout/orgChart1"/>
    <dgm:cxn modelId="{5C097632-4734-48C9-ADA9-1339D6E44832}" type="presParOf" srcId="{DAE97C61-53C5-405A-9E1F-5DDD4A417913}" destId="{8E27DC7D-2BD4-4835-8D8C-7E92D08C0367}" srcOrd="1" destOrd="0" presId="urn:microsoft.com/office/officeart/2005/8/layout/orgChart1"/>
    <dgm:cxn modelId="{54B74E1F-F090-44F7-B175-498E25D7CE37}" type="presParOf" srcId="{BA4106AC-51D0-4DDB-BE0C-E04856FD37E9}" destId="{B9371014-F28F-4ED6-9301-67BECFC85106}" srcOrd="1" destOrd="0" presId="urn:microsoft.com/office/officeart/2005/8/layout/orgChart1"/>
    <dgm:cxn modelId="{5E3B10B4-A231-45D5-B6D3-40BFA0B76D04}" type="presParOf" srcId="{BA4106AC-51D0-4DDB-BE0C-E04856FD37E9}" destId="{AC321B0F-4ED6-41FC-81E1-52F9E5F64BD9}" srcOrd="2" destOrd="0" presId="urn:microsoft.com/office/officeart/2005/8/layout/orgChart1"/>
    <dgm:cxn modelId="{191F2143-F6AF-47AB-89F1-F30C1FE257A4}" type="presParOf" srcId="{358245F3-65E7-4432-9CFA-68067798C652}" destId="{3052B89D-A280-4B0D-B56A-2A76E69FDA5A}" srcOrd="4" destOrd="0" presId="urn:microsoft.com/office/officeart/2005/8/layout/orgChart1"/>
    <dgm:cxn modelId="{361ED0B2-D8FF-4FFB-8777-D4EAE1869B55}" type="presParOf" srcId="{358245F3-65E7-4432-9CFA-68067798C652}" destId="{D8B1FEC1-1641-4ADB-A9DA-A9197BD03327}" srcOrd="5" destOrd="0" presId="urn:microsoft.com/office/officeart/2005/8/layout/orgChart1"/>
    <dgm:cxn modelId="{8F26AB73-9E94-417B-B0E4-D208BDA03E82}" type="presParOf" srcId="{D8B1FEC1-1641-4ADB-A9DA-A9197BD03327}" destId="{AB3BF8AF-CBFF-4BC4-9B72-05D9DDF90C77}" srcOrd="0" destOrd="0" presId="urn:microsoft.com/office/officeart/2005/8/layout/orgChart1"/>
    <dgm:cxn modelId="{FC539C94-1041-4EC3-AED5-00C4AA21C553}" type="presParOf" srcId="{AB3BF8AF-CBFF-4BC4-9B72-05D9DDF90C77}" destId="{8770D2FC-9463-4E45-9C25-39C0F1383C72}" srcOrd="0" destOrd="0" presId="urn:microsoft.com/office/officeart/2005/8/layout/orgChart1"/>
    <dgm:cxn modelId="{594D9867-3D90-45A1-81E0-D2BBE29F000B}" type="presParOf" srcId="{AB3BF8AF-CBFF-4BC4-9B72-05D9DDF90C77}" destId="{A05B6BC9-68F2-4ACB-B56F-95523E9FE461}" srcOrd="1" destOrd="0" presId="urn:microsoft.com/office/officeart/2005/8/layout/orgChart1"/>
    <dgm:cxn modelId="{B0CCF964-73DB-4CB9-93BE-0CAFCA474D3D}" type="presParOf" srcId="{D8B1FEC1-1641-4ADB-A9DA-A9197BD03327}" destId="{8C471AC6-2495-44ED-A84E-6BCE0DFBC1D4}" srcOrd="1" destOrd="0" presId="urn:microsoft.com/office/officeart/2005/8/layout/orgChart1"/>
    <dgm:cxn modelId="{AD7CD314-AEDF-43A0-980E-597371789A3C}" type="presParOf" srcId="{D8B1FEC1-1641-4ADB-A9DA-A9197BD03327}" destId="{9840118D-B33B-4320-9BC4-B03517C4D845}" srcOrd="2" destOrd="0" presId="urn:microsoft.com/office/officeart/2005/8/layout/orgChart1"/>
    <dgm:cxn modelId="{A7661B04-DCD5-4962-A8FA-9EECF3B8D244}" type="presParOf" srcId="{E6CDECDD-78EB-459A-95F7-880AC6E4813A}" destId="{589CDF1B-13FD-40B3-95CB-0D3A30D42930}"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D32B84-5C0C-49F8-BD5B-5535489D5A05}"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tr-TR"/>
        </a:p>
      </dgm:t>
    </dgm:pt>
    <dgm:pt modelId="{662D9002-700B-4EF0-B8E6-525C76F76FBF}">
      <dgm:prSet phldrT="[Metin]"/>
      <dgm:spPr/>
      <dgm:t>
        <a:bodyPr/>
        <a:lstStyle/>
        <a:p>
          <a:r>
            <a:rPr lang="tr-TR" dirty="0" smtClean="0"/>
            <a:t>Anket </a:t>
          </a:r>
          <a:endParaRPr lang="tr-TR" dirty="0"/>
        </a:p>
      </dgm:t>
    </dgm:pt>
    <dgm:pt modelId="{AF733FC2-D90E-4896-8D93-9E3FF6B84098}" type="parTrans" cxnId="{86FAE656-4671-4606-846B-7EF86118A191}">
      <dgm:prSet/>
      <dgm:spPr/>
      <dgm:t>
        <a:bodyPr/>
        <a:lstStyle/>
        <a:p>
          <a:endParaRPr lang="tr-TR"/>
        </a:p>
      </dgm:t>
    </dgm:pt>
    <dgm:pt modelId="{3D75C3C8-0DA3-41B0-A8FA-743EDCAF3D2A}" type="sibTrans" cxnId="{86FAE656-4671-4606-846B-7EF86118A191}">
      <dgm:prSet/>
      <dgm:spPr/>
      <dgm:t>
        <a:bodyPr/>
        <a:lstStyle/>
        <a:p>
          <a:endParaRPr lang="tr-TR"/>
        </a:p>
      </dgm:t>
    </dgm:pt>
    <dgm:pt modelId="{E9443C54-0BD7-4B07-875D-E21A18989999}">
      <dgm:prSet phldrT="[Metin]"/>
      <dgm:spPr/>
      <dgm:t>
        <a:bodyPr/>
        <a:lstStyle/>
        <a:p>
          <a:r>
            <a:rPr lang="tr-TR" dirty="0" smtClean="0"/>
            <a:t>Ölçek </a:t>
          </a:r>
          <a:endParaRPr lang="tr-TR" dirty="0"/>
        </a:p>
      </dgm:t>
    </dgm:pt>
    <dgm:pt modelId="{8B92775C-0284-4DFC-AAE3-71E72C4152E5}" type="parTrans" cxnId="{8C236389-88CD-4C8C-95F4-E25C5C9E4F8B}">
      <dgm:prSet/>
      <dgm:spPr/>
      <dgm:t>
        <a:bodyPr/>
        <a:lstStyle/>
        <a:p>
          <a:endParaRPr lang="tr-TR"/>
        </a:p>
      </dgm:t>
    </dgm:pt>
    <dgm:pt modelId="{50917B80-B60C-4138-A5F6-8D7D10BBB538}" type="sibTrans" cxnId="{8C236389-88CD-4C8C-95F4-E25C5C9E4F8B}">
      <dgm:prSet/>
      <dgm:spPr/>
      <dgm:t>
        <a:bodyPr/>
        <a:lstStyle/>
        <a:p>
          <a:endParaRPr lang="tr-TR"/>
        </a:p>
      </dgm:t>
    </dgm:pt>
    <dgm:pt modelId="{420C8371-2C30-408B-9DC8-C522F9A71C1B}">
      <dgm:prSet phldrT="[Metin]"/>
      <dgm:spPr/>
      <dgm:t>
        <a:bodyPr/>
        <a:lstStyle/>
        <a:p>
          <a:r>
            <a:rPr lang="tr-TR" dirty="0" smtClean="0"/>
            <a:t>Test </a:t>
          </a:r>
          <a:endParaRPr lang="tr-TR" dirty="0"/>
        </a:p>
      </dgm:t>
    </dgm:pt>
    <dgm:pt modelId="{9D61CD41-A665-4C5D-B5CE-9E9BDAA36C05}" type="parTrans" cxnId="{E6DAAAD9-B2E2-44D7-89B2-FD3BFBBC9806}">
      <dgm:prSet/>
      <dgm:spPr/>
      <dgm:t>
        <a:bodyPr/>
        <a:lstStyle/>
        <a:p>
          <a:endParaRPr lang="tr-TR"/>
        </a:p>
      </dgm:t>
    </dgm:pt>
    <dgm:pt modelId="{8206E6CE-134E-467C-A6CF-1437D68A7C8C}" type="sibTrans" cxnId="{E6DAAAD9-B2E2-44D7-89B2-FD3BFBBC9806}">
      <dgm:prSet/>
      <dgm:spPr/>
      <dgm:t>
        <a:bodyPr/>
        <a:lstStyle/>
        <a:p>
          <a:endParaRPr lang="tr-TR"/>
        </a:p>
      </dgm:t>
    </dgm:pt>
    <dgm:pt modelId="{E8087D11-F961-4852-BF5D-B0F82F67AEAE}" type="pres">
      <dgm:prSet presAssocID="{A9D32B84-5C0C-49F8-BD5B-5535489D5A05}" presName="diagram" presStyleCnt="0">
        <dgm:presLayoutVars>
          <dgm:dir/>
          <dgm:resizeHandles val="exact"/>
        </dgm:presLayoutVars>
      </dgm:prSet>
      <dgm:spPr/>
      <dgm:t>
        <a:bodyPr/>
        <a:lstStyle/>
        <a:p>
          <a:endParaRPr lang="tr-TR"/>
        </a:p>
      </dgm:t>
    </dgm:pt>
    <dgm:pt modelId="{B3F15755-F79B-4495-94CE-23D3DB1CE04E}" type="pres">
      <dgm:prSet presAssocID="{662D9002-700B-4EF0-B8E6-525C76F76FBF}" presName="node" presStyleLbl="node1" presStyleIdx="0" presStyleCnt="3" custLinFactNeighborX="4051" custLinFactNeighborY="-75">
        <dgm:presLayoutVars>
          <dgm:bulletEnabled val="1"/>
        </dgm:presLayoutVars>
      </dgm:prSet>
      <dgm:spPr/>
      <dgm:t>
        <a:bodyPr/>
        <a:lstStyle/>
        <a:p>
          <a:endParaRPr lang="tr-TR"/>
        </a:p>
      </dgm:t>
    </dgm:pt>
    <dgm:pt modelId="{E35766A5-A32C-4209-9127-B990D451CB4F}" type="pres">
      <dgm:prSet presAssocID="{3D75C3C8-0DA3-41B0-A8FA-743EDCAF3D2A}" presName="sibTrans" presStyleCnt="0"/>
      <dgm:spPr/>
      <dgm:t>
        <a:bodyPr/>
        <a:lstStyle/>
        <a:p>
          <a:endParaRPr lang="tr-TR"/>
        </a:p>
      </dgm:t>
    </dgm:pt>
    <dgm:pt modelId="{2E1DBBCD-F318-4DB9-98F5-93B56074BF82}" type="pres">
      <dgm:prSet presAssocID="{E9443C54-0BD7-4B07-875D-E21A18989999}" presName="node" presStyleLbl="node1" presStyleIdx="1" presStyleCnt="3">
        <dgm:presLayoutVars>
          <dgm:bulletEnabled val="1"/>
        </dgm:presLayoutVars>
      </dgm:prSet>
      <dgm:spPr/>
      <dgm:t>
        <a:bodyPr/>
        <a:lstStyle/>
        <a:p>
          <a:endParaRPr lang="tr-TR"/>
        </a:p>
      </dgm:t>
    </dgm:pt>
    <dgm:pt modelId="{D5AA3523-F1E1-4098-8F07-5E1EF59897DC}" type="pres">
      <dgm:prSet presAssocID="{50917B80-B60C-4138-A5F6-8D7D10BBB538}" presName="sibTrans" presStyleCnt="0"/>
      <dgm:spPr/>
      <dgm:t>
        <a:bodyPr/>
        <a:lstStyle/>
        <a:p>
          <a:endParaRPr lang="tr-TR"/>
        </a:p>
      </dgm:t>
    </dgm:pt>
    <dgm:pt modelId="{11D5BFC1-8996-474C-930D-5D5C1C4586C6}" type="pres">
      <dgm:prSet presAssocID="{420C8371-2C30-408B-9DC8-C522F9A71C1B}" presName="node" presStyleLbl="node1" presStyleIdx="2" presStyleCnt="3">
        <dgm:presLayoutVars>
          <dgm:bulletEnabled val="1"/>
        </dgm:presLayoutVars>
      </dgm:prSet>
      <dgm:spPr/>
      <dgm:t>
        <a:bodyPr/>
        <a:lstStyle/>
        <a:p>
          <a:endParaRPr lang="tr-TR"/>
        </a:p>
      </dgm:t>
    </dgm:pt>
  </dgm:ptLst>
  <dgm:cxnLst>
    <dgm:cxn modelId="{86FAE656-4671-4606-846B-7EF86118A191}" srcId="{A9D32B84-5C0C-49F8-BD5B-5535489D5A05}" destId="{662D9002-700B-4EF0-B8E6-525C76F76FBF}" srcOrd="0" destOrd="0" parTransId="{AF733FC2-D90E-4896-8D93-9E3FF6B84098}" sibTransId="{3D75C3C8-0DA3-41B0-A8FA-743EDCAF3D2A}"/>
    <dgm:cxn modelId="{8C236389-88CD-4C8C-95F4-E25C5C9E4F8B}" srcId="{A9D32B84-5C0C-49F8-BD5B-5535489D5A05}" destId="{E9443C54-0BD7-4B07-875D-E21A18989999}" srcOrd="1" destOrd="0" parTransId="{8B92775C-0284-4DFC-AAE3-71E72C4152E5}" sibTransId="{50917B80-B60C-4138-A5F6-8D7D10BBB538}"/>
    <dgm:cxn modelId="{72CE5603-A13A-407E-B923-EF0DBD96E651}" type="presOf" srcId="{420C8371-2C30-408B-9DC8-C522F9A71C1B}" destId="{11D5BFC1-8996-474C-930D-5D5C1C4586C6}" srcOrd="0" destOrd="0" presId="urn:microsoft.com/office/officeart/2005/8/layout/default"/>
    <dgm:cxn modelId="{EC6611C6-D93C-4301-AAF3-29A201ABD139}" type="presOf" srcId="{A9D32B84-5C0C-49F8-BD5B-5535489D5A05}" destId="{E8087D11-F961-4852-BF5D-B0F82F67AEAE}" srcOrd="0" destOrd="0" presId="urn:microsoft.com/office/officeart/2005/8/layout/default"/>
    <dgm:cxn modelId="{E6DAAAD9-B2E2-44D7-89B2-FD3BFBBC9806}" srcId="{A9D32B84-5C0C-49F8-BD5B-5535489D5A05}" destId="{420C8371-2C30-408B-9DC8-C522F9A71C1B}" srcOrd="2" destOrd="0" parTransId="{9D61CD41-A665-4C5D-B5CE-9E9BDAA36C05}" sibTransId="{8206E6CE-134E-467C-A6CF-1437D68A7C8C}"/>
    <dgm:cxn modelId="{78E53122-7727-4008-B77D-E73FC4904DEF}" type="presOf" srcId="{E9443C54-0BD7-4B07-875D-E21A18989999}" destId="{2E1DBBCD-F318-4DB9-98F5-93B56074BF82}" srcOrd="0" destOrd="0" presId="urn:microsoft.com/office/officeart/2005/8/layout/default"/>
    <dgm:cxn modelId="{9E6C1D8D-20FF-4459-ACB6-204A317A49F2}" type="presOf" srcId="{662D9002-700B-4EF0-B8E6-525C76F76FBF}" destId="{B3F15755-F79B-4495-94CE-23D3DB1CE04E}" srcOrd="0" destOrd="0" presId="urn:microsoft.com/office/officeart/2005/8/layout/default"/>
    <dgm:cxn modelId="{8440E7E8-CE26-45F7-A2DB-55D200204B42}" type="presParOf" srcId="{E8087D11-F961-4852-BF5D-B0F82F67AEAE}" destId="{B3F15755-F79B-4495-94CE-23D3DB1CE04E}" srcOrd="0" destOrd="0" presId="urn:microsoft.com/office/officeart/2005/8/layout/default"/>
    <dgm:cxn modelId="{0121B936-D519-4372-9906-892BD265468A}" type="presParOf" srcId="{E8087D11-F961-4852-BF5D-B0F82F67AEAE}" destId="{E35766A5-A32C-4209-9127-B990D451CB4F}" srcOrd="1" destOrd="0" presId="urn:microsoft.com/office/officeart/2005/8/layout/default"/>
    <dgm:cxn modelId="{2B1F0897-9FB5-46FA-90ED-8D2696E3F64E}" type="presParOf" srcId="{E8087D11-F961-4852-BF5D-B0F82F67AEAE}" destId="{2E1DBBCD-F318-4DB9-98F5-93B56074BF82}" srcOrd="2" destOrd="0" presId="urn:microsoft.com/office/officeart/2005/8/layout/default"/>
    <dgm:cxn modelId="{62030A3B-3367-4FFA-9D1C-E275FB2F2A96}" type="presParOf" srcId="{E8087D11-F961-4852-BF5D-B0F82F67AEAE}" destId="{D5AA3523-F1E1-4098-8F07-5E1EF59897DC}" srcOrd="3" destOrd="0" presId="urn:microsoft.com/office/officeart/2005/8/layout/default"/>
    <dgm:cxn modelId="{65D70DA5-BE65-4736-855C-A268F75A6BE3}" type="presParOf" srcId="{E8087D11-F961-4852-BF5D-B0F82F67AEAE}" destId="{11D5BFC1-8996-474C-930D-5D5C1C4586C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71D669-CD94-4F3D-80AE-B53E16FCE43C}" type="doc">
      <dgm:prSet loTypeId="urn:diagrams.loki3.com/BracketList+Icon" loCatId="list" qsTypeId="urn:microsoft.com/office/officeart/2005/8/quickstyle/simple5" qsCatId="simple" csTypeId="urn:microsoft.com/office/officeart/2005/8/colors/colorful5" csCatId="colorful" phldr="1"/>
      <dgm:spPr/>
      <dgm:t>
        <a:bodyPr/>
        <a:lstStyle/>
        <a:p>
          <a:endParaRPr lang="tr-TR"/>
        </a:p>
      </dgm:t>
    </dgm:pt>
    <dgm:pt modelId="{609C1BD6-E576-4D14-AEE3-B15009658799}">
      <dgm:prSet phldrT="[Metin]"/>
      <dgm:spPr/>
      <dgm:t>
        <a:bodyPr/>
        <a:lstStyle/>
        <a:p>
          <a:r>
            <a:rPr lang="tr-TR" dirty="0" smtClean="0"/>
            <a:t>Anket </a:t>
          </a:r>
          <a:endParaRPr lang="tr-TR" dirty="0"/>
        </a:p>
      </dgm:t>
    </dgm:pt>
    <dgm:pt modelId="{C2AE8150-9A80-4ADB-AB6B-8D64B5B5E7A3}" type="parTrans" cxnId="{7B097B9C-04C1-44D3-AF7A-C0DF1C6EBD58}">
      <dgm:prSet/>
      <dgm:spPr/>
      <dgm:t>
        <a:bodyPr/>
        <a:lstStyle/>
        <a:p>
          <a:endParaRPr lang="tr-TR"/>
        </a:p>
      </dgm:t>
    </dgm:pt>
    <dgm:pt modelId="{C269873A-4C1C-4D51-87FA-A44E1CFC81E4}" type="sibTrans" cxnId="{7B097B9C-04C1-44D3-AF7A-C0DF1C6EBD58}">
      <dgm:prSet/>
      <dgm:spPr/>
      <dgm:t>
        <a:bodyPr/>
        <a:lstStyle/>
        <a:p>
          <a:endParaRPr lang="tr-TR"/>
        </a:p>
      </dgm:t>
    </dgm:pt>
    <dgm:pt modelId="{365D8CEF-F0A0-44C9-8D19-174C65750706}">
      <dgm:prSet phldrT="[Metin]"/>
      <dgm:spPr/>
      <dgm:t>
        <a:bodyPr/>
        <a:lstStyle/>
        <a:p>
          <a:r>
            <a:rPr lang="tr-TR" dirty="0" smtClean="0"/>
            <a:t>Bireylerin demografik özelliklerini, tercihlerini belirlemek için ya da bir konu, bir durum hakkında bilgi almak için çeşitli soruların bir araya getirilmesiyle oluşturulur. Toplam puan anlamsızdır.</a:t>
          </a:r>
          <a:endParaRPr lang="tr-TR" dirty="0"/>
        </a:p>
      </dgm:t>
    </dgm:pt>
    <dgm:pt modelId="{B48E3E3C-3A5A-4E05-B604-17A793C237EE}" type="parTrans" cxnId="{74876BAA-BA79-430D-BB0F-3F3215F6DB9F}">
      <dgm:prSet/>
      <dgm:spPr/>
      <dgm:t>
        <a:bodyPr/>
        <a:lstStyle/>
        <a:p>
          <a:endParaRPr lang="tr-TR"/>
        </a:p>
      </dgm:t>
    </dgm:pt>
    <dgm:pt modelId="{7F346705-78E7-46CD-9800-8B445B11F2F4}" type="sibTrans" cxnId="{74876BAA-BA79-430D-BB0F-3F3215F6DB9F}">
      <dgm:prSet/>
      <dgm:spPr/>
      <dgm:t>
        <a:bodyPr/>
        <a:lstStyle/>
        <a:p>
          <a:endParaRPr lang="tr-TR"/>
        </a:p>
      </dgm:t>
    </dgm:pt>
    <dgm:pt modelId="{B88A15BB-2DEC-40CF-87D9-1E604BFDF138}">
      <dgm:prSet phldrT="[Metin]"/>
      <dgm:spPr/>
      <dgm:t>
        <a:bodyPr/>
        <a:lstStyle/>
        <a:p>
          <a:r>
            <a:rPr lang="tr-TR" dirty="0" smtClean="0"/>
            <a:t>Ölçek </a:t>
          </a:r>
          <a:endParaRPr lang="tr-TR" dirty="0"/>
        </a:p>
      </dgm:t>
    </dgm:pt>
    <dgm:pt modelId="{3FBA6FBB-D1A3-4275-AD90-C6EFE638886B}" type="parTrans" cxnId="{C6B56C6F-4F53-4C68-8CED-6E3C75A138B9}">
      <dgm:prSet/>
      <dgm:spPr/>
      <dgm:t>
        <a:bodyPr/>
        <a:lstStyle/>
        <a:p>
          <a:endParaRPr lang="tr-TR"/>
        </a:p>
      </dgm:t>
    </dgm:pt>
    <dgm:pt modelId="{148861C9-D0C0-4E69-A6A3-0100341CBEE3}" type="sibTrans" cxnId="{C6B56C6F-4F53-4C68-8CED-6E3C75A138B9}">
      <dgm:prSet/>
      <dgm:spPr/>
      <dgm:t>
        <a:bodyPr/>
        <a:lstStyle/>
        <a:p>
          <a:endParaRPr lang="tr-TR"/>
        </a:p>
      </dgm:t>
    </dgm:pt>
    <dgm:pt modelId="{6843873F-E371-4A75-B1CA-D2C1E28DAFD7}">
      <dgm:prSet phldrT="[Metin]"/>
      <dgm:spPr/>
      <dgm:t>
        <a:bodyPr/>
        <a:lstStyle/>
        <a:p>
          <a:r>
            <a:rPr lang="tr-TR" dirty="0" smtClean="0"/>
            <a:t>Belirli bir psikolojik yapıyı ölçmek için geliştirilen ve toplam puan elde edilebilen ölçme araçlarıdır. </a:t>
          </a:r>
          <a:endParaRPr lang="tr-TR" dirty="0"/>
        </a:p>
      </dgm:t>
    </dgm:pt>
    <dgm:pt modelId="{10CC6257-C9FD-4A97-8CC5-DB917BCD0E72}" type="parTrans" cxnId="{8CA92FD4-C1D6-490F-9C27-121336526ED7}">
      <dgm:prSet/>
      <dgm:spPr/>
      <dgm:t>
        <a:bodyPr/>
        <a:lstStyle/>
        <a:p>
          <a:endParaRPr lang="tr-TR"/>
        </a:p>
      </dgm:t>
    </dgm:pt>
    <dgm:pt modelId="{C4F85017-B051-4209-8F3F-08F9BC165CB1}" type="sibTrans" cxnId="{8CA92FD4-C1D6-490F-9C27-121336526ED7}">
      <dgm:prSet/>
      <dgm:spPr/>
      <dgm:t>
        <a:bodyPr/>
        <a:lstStyle/>
        <a:p>
          <a:endParaRPr lang="tr-TR"/>
        </a:p>
      </dgm:t>
    </dgm:pt>
    <dgm:pt modelId="{7CFD08E0-881C-4F4F-AF1E-531671C646B8}">
      <dgm:prSet phldrT="[Metin]"/>
      <dgm:spPr/>
      <dgm:t>
        <a:bodyPr/>
        <a:lstStyle/>
        <a:p>
          <a:r>
            <a:rPr lang="tr-TR" dirty="0" smtClean="0"/>
            <a:t>Bireylerin genellikle bilişsel özelliklerini (başarı, zeka vs.) belirlemeye yarayan ölçme aracıdır. </a:t>
          </a:r>
          <a:endParaRPr lang="tr-TR" dirty="0"/>
        </a:p>
      </dgm:t>
    </dgm:pt>
    <dgm:pt modelId="{822EB24E-1EC1-4F9A-8F62-F7ED9FEEAE33}" type="parTrans" cxnId="{1807DF8F-1665-4917-BB84-5F7F44955BEA}">
      <dgm:prSet/>
      <dgm:spPr/>
      <dgm:t>
        <a:bodyPr/>
        <a:lstStyle/>
        <a:p>
          <a:endParaRPr lang="tr-TR"/>
        </a:p>
      </dgm:t>
    </dgm:pt>
    <dgm:pt modelId="{A2564564-8646-4BA7-982B-A12E8636484D}" type="sibTrans" cxnId="{1807DF8F-1665-4917-BB84-5F7F44955BEA}">
      <dgm:prSet/>
      <dgm:spPr/>
      <dgm:t>
        <a:bodyPr/>
        <a:lstStyle/>
        <a:p>
          <a:endParaRPr lang="tr-TR"/>
        </a:p>
      </dgm:t>
    </dgm:pt>
    <dgm:pt modelId="{055AA93C-5E76-4AC4-92DD-EEE671903DBB}">
      <dgm:prSet phldrT="[Metin]"/>
      <dgm:spPr/>
      <dgm:t>
        <a:bodyPr/>
        <a:lstStyle/>
        <a:p>
          <a:r>
            <a:rPr lang="tr-TR" dirty="0" smtClean="0"/>
            <a:t>Test </a:t>
          </a:r>
          <a:endParaRPr lang="tr-TR" dirty="0"/>
        </a:p>
      </dgm:t>
    </dgm:pt>
    <dgm:pt modelId="{3186E2A2-49BE-4F7D-8E50-CDC4EC5B2DE5}" type="parTrans" cxnId="{AA6921F3-D055-4710-B4CF-50EBC4D4E5DE}">
      <dgm:prSet/>
      <dgm:spPr/>
      <dgm:t>
        <a:bodyPr/>
        <a:lstStyle/>
        <a:p>
          <a:endParaRPr lang="tr-TR"/>
        </a:p>
      </dgm:t>
    </dgm:pt>
    <dgm:pt modelId="{10FB45C5-992A-4218-A1AC-D58574F3ED82}" type="sibTrans" cxnId="{AA6921F3-D055-4710-B4CF-50EBC4D4E5DE}">
      <dgm:prSet/>
      <dgm:spPr/>
      <dgm:t>
        <a:bodyPr/>
        <a:lstStyle/>
        <a:p>
          <a:endParaRPr lang="tr-TR"/>
        </a:p>
      </dgm:t>
    </dgm:pt>
    <dgm:pt modelId="{153B5717-E0A6-4590-BB66-F1784DC73852}" type="pres">
      <dgm:prSet presAssocID="{8A71D669-CD94-4F3D-80AE-B53E16FCE43C}" presName="Name0" presStyleCnt="0">
        <dgm:presLayoutVars>
          <dgm:dir/>
          <dgm:animLvl val="lvl"/>
          <dgm:resizeHandles val="exact"/>
        </dgm:presLayoutVars>
      </dgm:prSet>
      <dgm:spPr/>
      <dgm:t>
        <a:bodyPr/>
        <a:lstStyle/>
        <a:p>
          <a:endParaRPr lang="tr-TR"/>
        </a:p>
      </dgm:t>
    </dgm:pt>
    <dgm:pt modelId="{D8F4B51D-8AAF-4558-B8FE-FD4A2A9C0D66}" type="pres">
      <dgm:prSet presAssocID="{609C1BD6-E576-4D14-AEE3-B15009658799}" presName="linNode" presStyleCnt="0"/>
      <dgm:spPr/>
      <dgm:t>
        <a:bodyPr/>
        <a:lstStyle/>
        <a:p>
          <a:endParaRPr lang="tr-TR"/>
        </a:p>
      </dgm:t>
    </dgm:pt>
    <dgm:pt modelId="{F58B8AF7-E3AE-4657-BA32-E68CF7736D6B}" type="pres">
      <dgm:prSet presAssocID="{609C1BD6-E576-4D14-AEE3-B15009658799}" presName="parTx" presStyleLbl="revTx" presStyleIdx="0" presStyleCnt="3">
        <dgm:presLayoutVars>
          <dgm:chMax val="1"/>
          <dgm:bulletEnabled val="1"/>
        </dgm:presLayoutVars>
      </dgm:prSet>
      <dgm:spPr/>
      <dgm:t>
        <a:bodyPr/>
        <a:lstStyle/>
        <a:p>
          <a:endParaRPr lang="tr-TR"/>
        </a:p>
      </dgm:t>
    </dgm:pt>
    <dgm:pt modelId="{37D3888A-DF71-4E61-8D1D-24FF2B6A5BE1}" type="pres">
      <dgm:prSet presAssocID="{609C1BD6-E576-4D14-AEE3-B15009658799}" presName="bracket" presStyleLbl="parChTrans1D1" presStyleIdx="0" presStyleCnt="3"/>
      <dgm:spPr/>
      <dgm:t>
        <a:bodyPr/>
        <a:lstStyle/>
        <a:p>
          <a:endParaRPr lang="tr-TR"/>
        </a:p>
      </dgm:t>
    </dgm:pt>
    <dgm:pt modelId="{0064EB05-A79C-4166-AE9C-55AB2F67DCCE}" type="pres">
      <dgm:prSet presAssocID="{609C1BD6-E576-4D14-AEE3-B15009658799}" presName="spH" presStyleCnt="0"/>
      <dgm:spPr/>
      <dgm:t>
        <a:bodyPr/>
        <a:lstStyle/>
        <a:p>
          <a:endParaRPr lang="tr-TR"/>
        </a:p>
      </dgm:t>
    </dgm:pt>
    <dgm:pt modelId="{7220B61F-11AD-4D22-9221-D7BE7EC10075}" type="pres">
      <dgm:prSet presAssocID="{609C1BD6-E576-4D14-AEE3-B15009658799}" presName="desTx" presStyleLbl="node1" presStyleIdx="0" presStyleCnt="3">
        <dgm:presLayoutVars>
          <dgm:bulletEnabled val="1"/>
        </dgm:presLayoutVars>
      </dgm:prSet>
      <dgm:spPr/>
      <dgm:t>
        <a:bodyPr/>
        <a:lstStyle/>
        <a:p>
          <a:endParaRPr lang="tr-TR"/>
        </a:p>
      </dgm:t>
    </dgm:pt>
    <dgm:pt modelId="{95FDB228-10DE-43DA-B7C3-4BE5358AF211}" type="pres">
      <dgm:prSet presAssocID="{C269873A-4C1C-4D51-87FA-A44E1CFC81E4}" presName="spV" presStyleCnt="0"/>
      <dgm:spPr/>
      <dgm:t>
        <a:bodyPr/>
        <a:lstStyle/>
        <a:p>
          <a:endParaRPr lang="tr-TR"/>
        </a:p>
      </dgm:t>
    </dgm:pt>
    <dgm:pt modelId="{C15C7C21-AA7B-4232-8869-4F350FDD3C30}" type="pres">
      <dgm:prSet presAssocID="{B88A15BB-2DEC-40CF-87D9-1E604BFDF138}" presName="linNode" presStyleCnt="0"/>
      <dgm:spPr/>
      <dgm:t>
        <a:bodyPr/>
        <a:lstStyle/>
        <a:p>
          <a:endParaRPr lang="tr-TR"/>
        </a:p>
      </dgm:t>
    </dgm:pt>
    <dgm:pt modelId="{763D6C80-FE19-4E4A-A19E-35B292699C83}" type="pres">
      <dgm:prSet presAssocID="{B88A15BB-2DEC-40CF-87D9-1E604BFDF138}" presName="parTx" presStyleLbl="revTx" presStyleIdx="1" presStyleCnt="3">
        <dgm:presLayoutVars>
          <dgm:chMax val="1"/>
          <dgm:bulletEnabled val="1"/>
        </dgm:presLayoutVars>
      </dgm:prSet>
      <dgm:spPr/>
      <dgm:t>
        <a:bodyPr/>
        <a:lstStyle/>
        <a:p>
          <a:endParaRPr lang="tr-TR"/>
        </a:p>
      </dgm:t>
    </dgm:pt>
    <dgm:pt modelId="{2DAEC54F-DABE-4B04-BE89-2EE5F1704A09}" type="pres">
      <dgm:prSet presAssocID="{B88A15BB-2DEC-40CF-87D9-1E604BFDF138}" presName="bracket" presStyleLbl="parChTrans1D1" presStyleIdx="1" presStyleCnt="3"/>
      <dgm:spPr/>
      <dgm:t>
        <a:bodyPr/>
        <a:lstStyle/>
        <a:p>
          <a:endParaRPr lang="tr-TR"/>
        </a:p>
      </dgm:t>
    </dgm:pt>
    <dgm:pt modelId="{E97068BE-136C-424D-A7B4-E471F33131DA}" type="pres">
      <dgm:prSet presAssocID="{B88A15BB-2DEC-40CF-87D9-1E604BFDF138}" presName="spH" presStyleCnt="0"/>
      <dgm:spPr/>
      <dgm:t>
        <a:bodyPr/>
        <a:lstStyle/>
        <a:p>
          <a:endParaRPr lang="tr-TR"/>
        </a:p>
      </dgm:t>
    </dgm:pt>
    <dgm:pt modelId="{2F6A4EDD-BBFD-4682-B39B-E49EA2D8DB03}" type="pres">
      <dgm:prSet presAssocID="{B88A15BB-2DEC-40CF-87D9-1E604BFDF138}" presName="desTx" presStyleLbl="node1" presStyleIdx="1" presStyleCnt="3">
        <dgm:presLayoutVars>
          <dgm:bulletEnabled val="1"/>
        </dgm:presLayoutVars>
      </dgm:prSet>
      <dgm:spPr/>
      <dgm:t>
        <a:bodyPr/>
        <a:lstStyle/>
        <a:p>
          <a:endParaRPr lang="tr-TR"/>
        </a:p>
      </dgm:t>
    </dgm:pt>
    <dgm:pt modelId="{E1D4C4AB-DD1A-41B3-83C2-831894A35033}" type="pres">
      <dgm:prSet presAssocID="{148861C9-D0C0-4E69-A6A3-0100341CBEE3}" presName="spV" presStyleCnt="0"/>
      <dgm:spPr/>
      <dgm:t>
        <a:bodyPr/>
        <a:lstStyle/>
        <a:p>
          <a:endParaRPr lang="tr-TR"/>
        </a:p>
      </dgm:t>
    </dgm:pt>
    <dgm:pt modelId="{B60D2DC2-07AC-4B1F-976F-44ED0E7E1A10}" type="pres">
      <dgm:prSet presAssocID="{055AA93C-5E76-4AC4-92DD-EEE671903DBB}" presName="linNode" presStyleCnt="0"/>
      <dgm:spPr/>
      <dgm:t>
        <a:bodyPr/>
        <a:lstStyle/>
        <a:p>
          <a:endParaRPr lang="tr-TR"/>
        </a:p>
      </dgm:t>
    </dgm:pt>
    <dgm:pt modelId="{98C544DD-3DA1-4FD8-8FA3-10DB95B4E051}" type="pres">
      <dgm:prSet presAssocID="{055AA93C-5E76-4AC4-92DD-EEE671903DBB}" presName="parTx" presStyleLbl="revTx" presStyleIdx="2" presStyleCnt="3">
        <dgm:presLayoutVars>
          <dgm:chMax val="1"/>
          <dgm:bulletEnabled val="1"/>
        </dgm:presLayoutVars>
      </dgm:prSet>
      <dgm:spPr/>
      <dgm:t>
        <a:bodyPr/>
        <a:lstStyle/>
        <a:p>
          <a:endParaRPr lang="tr-TR"/>
        </a:p>
      </dgm:t>
    </dgm:pt>
    <dgm:pt modelId="{005810F8-4896-482F-AC04-8723E17BE81B}" type="pres">
      <dgm:prSet presAssocID="{055AA93C-5E76-4AC4-92DD-EEE671903DBB}" presName="bracket" presStyleLbl="parChTrans1D1" presStyleIdx="2" presStyleCnt="3"/>
      <dgm:spPr/>
      <dgm:t>
        <a:bodyPr/>
        <a:lstStyle/>
        <a:p>
          <a:endParaRPr lang="tr-TR"/>
        </a:p>
      </dgm:t>
    </dgm:pt>
    <dgm:pt modelId="{066653EC-7B25-4100-AAFF-B9D1E564B1E4}" type="pres">
      <dgm:prSet presAssocID="{055AA93C-5E76-4AC4-92DD-EEE671903DBB}" presName="spH" presStyleCnt="0"/>
      <dgm:spPr/>
      <dgm:t>
        <a:bodyPr/>
        <a:lstStyle/>
        <a:p>
          <a:endParaRPr lang="tr-TR"/>
        </a:p>
      </dgm:t>
    </dgm:pt>
    <dgm:pt modelId="{F9DE3387-F916-440F-8D0D-CCCA2424AEF7}" type="pres">
      <dgm:prSet presAssocID="{055AA93C-5E76-4AC4-92DD-EEE671903DBB}" presName="desTx" presStyleLbl="node1" presStyleIdx="2" presStyleCnt="3">
        <dgm:presLayoutVars>
          <dgm:bulletEnabled val="1"/>
        </dgm:presLayoutVars>
      </dgm:prSet>
      <dgm:spPr/>
      <dgm:t>
        <a:bodyPr/>
        <a:lstStyle/>
        <a:p>
          <a:endParaRPr lang="tr-TR"/>
        </a:p>
      </dgm:t>
    </dgm:pt>
  </dgm:ptLst>
  <dgm:cxnLst>
    <dgm:cxn modelId="{A831F72E-431F-4A14-B4BC-78F8FA328AF2}" type="presOf" srcId="{8A71D669-CD94-4F3D-80AE-B53E16FCE43C}" destId="{153B5717-E0A6-4590-BB66-F1784DC73852}" srcOrd="0" destOrd="0" presId="urn:diagrams.loki3.com/BracketList+Icon"/>
    <dgm:cxn modelId="{63A959C3-AAAA-4884-BEF1-05A494DB1FDD}" type="presOf" srcId="{6843873F-E371-4A75-B1CA-D2C1E28DAFD7}" destId="{2F6A4EDD-BBFD-4682-B39B-E49EA2D8DB03}" srcOrd="0" destOrd="0" presId="urn:diagrams.loki3.com/BracketList+Icon"/>
    <dgm:cxn modelId="{AA6921F3-D055-4710-B4CF-50EBC4D4E5DE}" srcId="{8A71D669-CD94-4F3D-80AE-B53E16FCE43C}" destId="{055AA93C-5E76-4AC4-92DD-EEE671903DBB}" srcOrd="2" destOrd="0" parTransId="{3186E2A2-49BE-4F7D-8E50-CDC4EC5B2DE5}" sibTransId="{10FB45C5-992A-4218-A1AC-D58574F3ED82}"/>
    <dgm:cxn modelId="{620017D8-8FC4-4EEA-8C8D-B94CDF1B41F4}" type="presOf" srcId="{365D8CEF-F0A0-44C9-8D19-174C65750706}" destId="{7220B61F-11AD-4D22-9221-D7BE7EC10075}" srcOrd="0" destOrd="0" presId="urn:diagrams.loki3.com/BracketList+Icon"/>
    <dgm:cxn modelId="{0795F9DD-04D4-4B74-8BF7-AD0F6AFB7F9A}" type="presOf" srcId="{B88A15BB-2DEC-40CF-87D9-1E604BFDF138}" destId="{763D6C80-FE19-4E4A-A19E-35B292699C83}" srcOrd="0" destOrd="0" presId="urn:diagrams.loki3.com/BracketList+Icon"/>
    <dgm:cxn modelId="{1807DF8F-1665-4917-BB84-5F7F44955BEA}" srcId="{055AA93C-5E76-4AC4-92DD-EEE671903DBB}" destId="{7CFD08E0-881C-4F4F-AF1E-531671C646B8}" srcOrd="0" destOrd="0" parTransId="{822EB24E-1EC1-4F9A-8F62-F7ED9FEEAE33}" sibTransId="{A2564564-8646-4BA7-982B-A12E8636484D}"/>
    <dgm:cxn modelId="{FF7C2244-79E6-4F38-8536-1EDAB51E15C4}" type="presOf" srcId="{609C1BD6-E576-4D14-AEE3-B15009658799}" destId="{F58B8AF7-E3AE-4657-BA32-E68CF7736D6B}" srcOrd="0" destOrd="0" presId="urn:diagrams.loki3.com/BracketList+Icon"/>
    <dgm:cxn modelId="{8ABEB53B-6659-43DC-8E1E-4A31B32A3A91}" type="presOf" srcId="{055AA93C-5E76-4AC4-92DD-EEE671903DBB}" destId="{98C544DD-3DA1-4FD8-8FA3-10DB95B4E051}" srcOrd="0" destOrd="0" presId="urn:diagrams.loki3.com/BracketList+Icon"/>
    <dgm:cxn modelId="{8CA92FD4-C1D6-490F-9C27-121336526ED7}" srcId="{B88A15BB-2DEC-40CF-87D9-1E604BFDF138}" destId="{6843873F-E371-4A75-B1CA-D2C1E28DAFD7}" srcOrd="0" destOrd="0" parTransId="{10CC6257-C9FD-4A97-8CC5-DB917BCD0E72}" sibTransId="{C4F85017-B051-4209-8F3F-08F9BC165CB1}"/>
    <dgm:cxn modelId="{0BFB725D-8763-4E6E-BF1B-D8AFB9119EF6}" type="presOf" srcId="{7CFD08E0-881C-4F4F-AF1E-531671C646B8}" destId="{F9DE3387-F916-440F-8D0D-CCCA2424AEF7}" srcOrd="0" destOrd="0" presId="urn:diagrams.loki3.com/BracketList+Icon"/>
    <dgm:cxn modelId="{74876BAA-BA79-430D-BB0F-3F3215F6DB9F}" srcId="{609C1BD6-E576-4D14-AEE3-B15009658799}" destId="{365D8CEF-F0A0-44C9-8D19-174C65750706}" srcOrd="0" destOrd="0" parTransId="{B48E3E3C-3A5A-4E05-B604-17A793C237EE}" sibTransId="{7F346705-78E7-46CD-9800-8B445B11F2F4}"/>
    <dgm:cxn modelId="{C6B56C6F-4F53-4C68-8CED-6E3C75A138B9}" srcId="{8A71D669-CD94-4F3D-80AE-B53E16FCE43C}" destId="{B88A15BB-2DEC-40CF-87D9-1E604BFDF138}" srcOrd="1" destOrd="0" parTransId="{3FBA6FBB-D1A3-4275-AD90-C6EFE638886B}" sibTransId="{148861C9-D0C0-4E69-A6A3-0100341CBEE3}"/>
    <dgm:cxn modelId="{7B097B9C-04C1-44D3-AF7A-C0DF1C6EBD58}" srcId="{8A71D669-CD94-4F3D-80AE-B53E16FCE43C}" destId="{609C1BD6-E576-4D14-AEE3-B15009658799}" srcOrd="0" destOrd="0" parTransId="{C2AE8150-9A80-4ADB-AB6B-8D64B5B5E7A3}" sibTransId="{C269873A-4C1C-4D51-87FA-A44E1CFC81E4}"/>
    <dgm:cxn modelId="{C6CAB612-40C7-406A-8B60-7680A4F7868C}" type="presParOf" srcId="{153B5717-E0A6-4590-BB66-F1784DC73852}" destId="{D8F4B51D-8AAF-4558-B8FE-FD4A2A9C0D66}" srcOrd="0" destOrd="0" presId="urn:diagrams.loki3.com/BracketList+Icon"/>
    <dgm:cxn modelId="{CE1077F7-CC11-4911-8907-32DC7391CA58}" type="presParOf" srcId="{D8F4B51D-8AAF-4558-B8FE-FD4A2A9C0D66}" destId="{F58B8AF7-E3AE-4657-BA32-E68CF7736D6B}" srcOrd="0" destOrd="0" presId="urn:diagrams.loki3.com/BracketList+Icon"/>
    <dgm:cxn modelId="{335F919B-3708-4CBF-9F32-1EF733FB7B28}" type="presParOf" srcId="{D8F4B51D-8AAF-4558-B8FE-FD4A2A9C0D66}" destId="{37D3888A-DF71-4E61-8D1D-24FF2B6A5BE1}" srcOrd="1" destOrd="0" presId="urn:diagrams.loki3.com/BracketList+Icon"/>
    <dgm:cxn modelId="{18DD63F7-91B3-4587-98B8-612FE3C1557A}" type="presParOf" srcId="{D8F4B51D-8AAF-4558-B8FE-FD4A2A9C0D66}" destId="{0064EB05-A79C-4166-AE9C-55AB2F67DCCE}" srcOrd="2" destOrd="0" presId="urn:diagrams.loki3.com/BracketList+Icon"/>
    <dgm:cxn modelId="{EBDD0CD0-DF19-42E3-BD00-D1FFB88EE013}" type="presParOf" srcId="{D8F4B51D-8AAF-4558-B8FE-FD4A2A9C0D66}" destId="{7220B61F-11AD-4D22-9221-D7BE7EC10075}" srcOrd="3" destOrd="0" presId="urn:diagrams.loki3.com/BracketList+Icon"/>
    <dgm:cxn modelId="{8063B8F5-6714-4778-A956-8D3AD144E144}" type="presParOf" srcId="{153B5717-E0A6-4590-BB66-F1784DC73852}" destId="{95FDB228-10DE-43DA-B7C3-4BE5358AF211}" srcOrd="1" destOrd="0" presId="urn:diagrams.loki3.com/BracketList+Icon"/>
    <dgm:cxn modelId="{2129B82A-C52F-478B-AF0D-C13E4FDF0164}" type="presParOf" srcId="{153B5717-E0A6-4590-BB66-F1784DC73852}" destId="{C15C7C21-AA7B-4232-8869-4F350FDD3C30}" srcOrd="2" destOrd="0" presId="urn:diagrams.loki3.com/BracketList+Icon"/>
    <dgm:cxn modelId="{463BD73A-80BA-4D73-9514-DE59B5894429}" type="presParOf" srcId="{C15C7C21-AA7B-4232-8869-4F350FDD3C30}" destId="{763D6C80-FE19-4E4A-A19E-35B292699C83}" srcOrd="0" destOrd="0" presId="urn:diagrams.loki3.com/BracketList+Icon"/>
    <dgm:cxn modelId="{FA6E66B3-11D7-4A97-893E-6889FEC710E1}" type="presParOf" srcId="{C15C7C21-AA7B-4232-8869-4F350FDD3C30}" destId="{2DAEC54F-DABE-4B04-BE89-2EE5F1704A09}" srcOrd="1" destOrd="0" presId="urn:diagrams.loki3.com/BracketList+Icon"/>
    <dgm:cxn modelId="{D6E45337-BF99-4EE1-ACD0-D06436D2A469}" type="presParOf" srcId="{C15C7C21-AA7B-4232-8869-4F350FDD3C30}" destId="{E97068BE-136C-424D-A7B4-E471F33131DA}" srcOrd="2" destOrd="0" presId="urn:diagrams.loki3.com/BracketList+Icon"/>
    <dgm:cxn modelId="{84E81FCC-9B1C-4225-B173-F4A1E37336FF}" type="presParOf" srcId="{C15C7C21-AA7B-4232-8869-4F350FDD3C30}" destId="{2F6A4EDD-BBFD-4682-B39B-E49EA2D8DB03}" srcOrd="3" destOrd="0" presId="urn:diagrams.loki3.com/BracketList+Icon"/>
    <dgm:cxn modelId="{62E0BBDB-C59C-43C4-8525-611ACE67B4B3}" type="presParOf" srcId="{153B5717-E0A6-4590-BB66-F1784DC73852}" destId="{E1D4C4AB-DD1A-41B3-83C2-831894A35033}" srcOrd="3" destOrd="0" presId="urn:diagrams.loki3.com/BracketList+Icon"/>
    <dgm:cxn modelId="{1CE495B6-5A73-4B3D-97BF-4B40A8E6CA30}" type="presParOf" srcId="{153B5717-E0A6-4590-BB66-F1784DC73852}" destId="{B60D2DC2-07AC-4B1F-976F-44ED0E7E1A10}" srcOrd="4" destOrd="0" presId="urn:diagrams.loki3.com/BracketList+Icon"/>
    <dgm:cxn modelId="{D53BF3FE-9589-4231-981E-52A952A38596}" type="presParOf" srcId="{B60D2DC2-07AC-4B1F-976F-44ED0E7E1A10}" destId="{98C544DD-3DA1-4FD8-8FA3-10DB95B4E051}" srcOrd="0" destOrd="0" presId="urn:diagrams.loki3.com/BracketList+Icon"/>
    <dgm:cxn modelId="{BC8E7761-8C2F-4088-AC3A-6F96B756AF5D}" type="presParOf" srcId="{B60D2DC2-07AC-4B1F-976F-44ED0E7E1A10}" destId="{005810F8-4896-482F-AC04-8723E17BE81B}" srcOrd="1" destOrd="0" presId="urn:diagrams.loki3.com/BracketList+Icon"/>
    <dgm:cxn modelId="{17466F79-AB35-44A2-8C9C-B6EC1A8C565E}" type="presParOf" srcId="{B60D2DC2-07AC-4B1F-976F-44ED0E7E1A10}" destId="{066653EC-7B25-4100-AAFF-B9D1E564B1E4}" srcOrd="2" destOrd="0" presId="urn:diagrams.loki3.com/BracketList+Icon"/>
    <dgm:cxn modelId="{9F3A0D1B-439A-4A3B-AC98-6BC95F8DFBE6}" type="presParOf" srcId="{B60D2DC2-07AC-4B1F-976F-44ED0E7E1A10}" destId="{F9DE3387-F916-440F-8D0D-CCCA2424AEF7}"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D5A962-6114-444E-A8C7-D7D4455DA0B9}"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tr-TR"/>
        </a:p>
      </dgm:t>
    </dgm:pt>
    <dgm:pt modelId="{BC8280EC-B50B-4459-BEB7-E842FB9C608B}">
      <dgm:prSet phldrT="[Text]" custT="1"/>
      <dgm:spPr/>
      <dgm:t>
        <a:bodyPr/>
        <a:lstStyle/>
        <a:p>
          <a:r>
            <a:rPr lang="tr-TR" sz="1800" b="1" dirty="0" smtClean="0">
              <a:latin typeface="Palatino Linotype" pitchFamily="18" charset="0"/>
            </a:rPr>
            <a:t>DEĞİŞKEN</a:t>
          </a:r>
          <a:endParaRPr lang="tr-TR" sz="1600" b="1" dirty="0">
            <a:latin typeface="Palatino Linotype" pitchFamily="18" charset="0"/>
          </a:endParaRPr>
        </a:p>
      </dgm:t>
    </dgm:pt>
    <dgm:pt modelId="{FDDC76F8-B99A-4758-8C40-63B452CB8159}" type="parTrans" cxnId="{E9550182-324C-41CE-961F-29597CA36493}">
      <dgm:prSet/>
      <dgm:spPr/>
      <dgm:t>
        <a:bodyPr/>
        <a:lstStyle/>
        <a:p>
          <a:endParaRPr lang="tr-TR"/>
        </a:p>
      </dgm:t>
    </dgm:pt>
    <dgm:pt modelId="{EAB48BF0-2E12-455B-B8C4-C7836DE631AF}" type="sibTrans" cxnId="{E9550182-324C-41CE-961F-29597CA36493}">
      <dgm:prSet/>
      <dgm:spPr/>
      <dgm:t>
        <a:bodyPr/>
        <a:lstStyle/>
        <a:p>
          <a:endParaRPr lang="tr-TR"/>
        </a:p>
      </dgm:t>
    </dgm:pt>
    <dgm:pt modelId="{F9133341-0CFF-4E8A-9797-BA0DE634D203}">
      <dgm:prSet phldrT="[Text]" custT="1"/>
      <dgm:spPr/>
      <dgm:t>
        <a:bodyPr/>
        <a:lstStyle/>
        <a:p>
          <a:r>
            <a:rPr lang="tr-TR" sz="1400" b="1" dirty="0" smtClean="0">
              <a:latin typeface="Palatino Linotype" pitchFamily="18" charset="0"/>
            </a:rPr>
            <a:t>NİCEL / NİTEL</a:t>
          </a:r>
          <a:endParaRPr lang="tr-TR" sz="1400" b="1" dirty="0">
            <a:latin typeface="Palatino Linotype" pitchFamily="18" charset="0"/>
          </a:endParaRPr>
        </a:p>
      </dgm:t>
    </dgm:pt>
    <dgm:pt modelId="{84FC7E81-5E3F-4019-B7E9-39B6B527AD65}" type="parTrans" cxnId="{2689CACA-1BA7-4EB3-9F70-E8EEEAE9E28D}">
      <dgm:prSet/>
      <dgm:spPr/>
      <dgm:t>
        <a:bodyPr/>
        <a:lstStyle/>
        <a:p>
          <a:endParaRPr lang="tr-TR"/>
        </a:p>
      </dgm:t>
    </dgm:pt>
    <dgm:pt modelId="{2813AB6E-A522-4E1E-A036-4C71C6576FC7}" type="sibTrans" cxnId="{2689CACA-1BA7-4EB3-9F70-E8EEEAE9E28D}">
      <dgm:prSet/>
      <dgm:spPr/>
      <dgm:t>
        <a:bodyPr/>
        <a:lstStyle/>
        <a:p>
          <a:endParaRPr lang="tr-TR"/>
        </a:p>
      </dgm:t>
    </dgm:pt>
    <dgm:pt modelId="{E6C63D3F-3C91-45F8-958C-42836BD997F1}">
      <dgm:prSet phldrT="[Text]" custT="1"/>
      <dgm:spPr/>
      <dgm:t>
        <a:bodyPr/>
        <a:lstStyle/>
        <a:p>
          <a:r>
            <a:rPr lang="tr-TR" sz="1400" b="1" dirty="0" smtClean="0">
              <a:latin typeface="Palatino Linotype" pitchFamily="18" charset="0"/>
            </a:rPr>
            <a:t>SÜREKLİ / SÜREKSİZ</a:t>
          </a:r>
          <a:endParaRPr lang="tr-TR" sz="1400" b="1" dirty="0">
            <a:latin typeface="Palatino Linotype" pitchFamily="18" charset="0"/>
          </a:endParaRPr>
        </a:p>
      </dgm:t>
    </dgm:pt>
    <dgm:pt modelId="{7D12C63C-D2FC-4D57-BD3F-94CA733AF39A}" type="parTrans" cxnId="{3034BDA0-6A6B-4887-A499-705FE95546E8}">
      <dgm:prSet/>
      <dgm:spPr/>
      <dgm:t>
        <a:bodyPr/>
        <a:lstStyle/>
        <a:p>
          <a:endParaRPr lang="tr-TR"/>
        </a:p>
      </dgm:t>
    </dgm:pt>
    <dgm:pt modelId="{3EF25D37-464A-4C7A-8656-557DC86BFD96}" type="sibTrans" cxnId="{3034BDA0-6A6B-4887-A499-705FE95546E8}">
      <dgm:prSet/>
      <dgm:spPr/>
      <dgm:t>
        <a:bodyPr/>
        <a:lstStyle/>
        <a:p>
          <a:endParaRPr lang="tr-TR"/>
        </a:p>
      </dgm:t>
    </dgm:pt>
    <dgm:pt modelId="{2EEA9BFC-3F4B-4334-94E5-FC6F261FD2C0}">
      <dgm:prSet phldrT="[Text]" custT="1"/>
      <dgm:spPr/>
      <dgm:t>
        <a:bodyPr/>
        <a:lstStyle/>
        <a:p>
          <a:r>
            <a:rPr lang="tr-TR" sz="1400" b="1" dirty="0" smtClean="0">
              <a:latin typeface="Palatino Linotype" pitchFamily="18" charset="0"/>
            </a:rPr>
            <a:t>BAĞIMLI / BAĞIMSIZ</a:t>
          </a:r>
          <a:endParaRPr lang="tr-TR" sz="1400" b="1" dirty="0">
            <a:latin typeface="Palatino Linotype" pitchFamily="18" charset="0"/>
          </a:endParaRPr>
        </a:p>
      </dgm:t>
    </dgm:pt>
    <dgm:pt modelId="{BF24C9FB-E2A3-4B5C-9284-4160684422A0}" type="parTrans" cxnId="{D557C9F8-0E30-48BD-B7BE-501E222CE38D}">
      <dgm:prSet/>
      <dgm:spPr/>
      <dgm:t>
        <a:bodyPr/>
        <a:lstStyle/>
        <a:p>
          <a:endParaRPr lang="tr-TR"/>
        </a:p>
      </dgm:t>
    </dgm:pt>
    <dgm:pt modelId="{9DEB465B-72AC-4649-8C8D-D47F8C3BBE5F}" type="sibTrans" cxnId="{D557C9F8-0E30-48BD-B7BE-501E222CE38D}">
      <dgm:prSet/>
      <dgm:spPr/>
      <dgm:t>
        <a:bodyPr/>
        <a:lstStyle/>
        <a:p>
          <a:endParaRPr lang="tr-TR"/>
        </a:p>
      </dgm:t>
    </dgm:pt>
    <dgm:pt modelId="{2017992F-E7EA-4B1B-AE47-35B8661DAFA0}" type="pres">
      <dgm:prSet presAssocID="{A2D5A962-6114-444E-A8C7-D7D4455DA0B9}" presName="hierChild1" presStyleCnt="0">
        <dgm:presLayoutVars>
          <dgm:chPref val="1"/>
          <dgm:dir/>
          <dgm:animOne val="branch"/>
          <dgm:animLvl val="lvl"/>
          <dgm:resizeHandles/>
        </dgm:presLayoutVars>
      </dgm:prSet>
      <dgm:spPr/>
      <dgm:t>
        <a:bodyPr/>
        <a:lstStyle/>
        <a:p>
          <a:endParaRPr lang="tr-TR"/>
        </a:p>
      </dgm:t>
    </dgm:pt>
    <dgm:pt modelId="{FDA87461-3F42-4BE2-B9FA-4131FDCC768E}" type="pres">
      <dgm:prSet presAssocID="{BC8280EC-B50B-4459-BEB7-E842FB9C608B}" presName="hierRoot1" presStyleCnt="0"/>
      <dgm:spPr/>
      <dgm:t>
        <a:bodyPr/>
        <a:lstStyle/>
        <a:p>
          <a:endParaRPr lang="tr-TR"/>
        </a:p>
      </dgm:t>
    </dgm:pt>
    <dgm:pt modelId="{C5A1D017-E64E-4BBB-A669-066821BE528E}" type="pres">
      <dgm:prSet presAssocID="{BC8280EC-B50B-4459-BEB7-E842FB9C608B}" presName="composite" presStyleCnt="0"/>
      <dgm:spPr/>
      <dgm:t>
        <a:bodyPr/>
        <a:lstStyle/>
        <a:p>
          <a:endParaRPr lang="tr-TR"/>
        </a:p>
      </dgm:t>
    </dgm:pt>
    <dgm:pt modelId="{31F3128E-B1ED-41A1-BC39-861DE1F7C9E2}" type="pres">
      <dgm:prSet presAssocID="{BC8280EC-B50B-4459-BEB7-E842FB9C608B}" presName="background" presStyleLbl="node0" presStyleIdx="0" presStyleCnt="1"/>
      <dgm:spPr/>
      <dgm:t>
        <a:bodyPr/>
        <a:lstStyle/>
        <a:p>
          <a:endParaRPr lang="tr-TR"/>
        </a:p>
      </dgm:t>
    </dgm:pt>
    <dgm:pt modelId="{B96DD40A-BB0B-474C-872F-4F5A5DF50242}" type="pres">
      <dgm:prSet presAssocID="{BC8280EC-B50B-4459-BEB7-E842FB9C608B}" presName="text" presStyleLbl="fgAcc0" presStyleIdx="0" presStyleCnt="1" custScaleX="416644" custScaleY="327823" custLinFactY="-4028" custLinFactNeighborX="-3771" custLinFactNeighborY="-100000">
        <dgm:presLayoutVars>
          <dgm:chPref val="3"/>
        </dgm:presLayoutVars>
      </dgm:prSet>
      <dgm:spPr/>
      <dgm:t>
        <a:bodyPr/>
        <a:lstStyle/>
        <a:p>
          <a:endParaRPr lang="tr-TR"/>
        </a:p>
      </dgm:t>
    </dgm:pt>
    <dgm:pt modelId="{DDD9D9B3-29C8-4C6C-A9A0-44203F506A21}" type="pres">
      <dgm:prSet presAssocID="{BC8280EC-B50B-4459-BEB7-E842FB9C608B}" presName="hierChild2" presStyleCnt="0"/>
      <dgm:spPr/>
      <dgm:t>
        <a:bodyPr/>
        <a:lstStyle/>
        <a:p>
          <a:endParaRPr lang="tr-TR"/>
        </a:p>
      </dgm:t>
    </dgm:pt>
    <dgm:pt modelId="{1DFFB56C-8DA3-44D2-B49E-110F099A46CB}" type="pres">
      <dgm:prSet presAssocID="{84FC7E81-5E3F-4019-B7E9-39B6B527AD65}" presName="Name10" presStyleLbl="parChTrans1D2" presStyleIdx="0" presStyleCnt="3"/>
      <dgm:spPr/>
      <dgm:t>
        <a:bodyPr/>
        <a:lstStyle/>
        <a:p>
          <a:endParaRPr lang="tr-TR"/>
        </a:p>
      </dgm:t>
    </dgm:pt>
    <dgm:pt modelId="{952D4FBC-97AB-4347-80CC-F323C3E4D468}" type="pres">
      <dgm:prSet presAssocID="{F9133341-0CFF-4E8A-9797-BA0DE634D203}" presName="hierRoot2" presStyleCnt="0"/>
      <dgm:spPr/>
      <dgm:t>
        <a:bodyPr/>
        <a:lstStyle/>
        <a:p>
          <a:endParaRPr lang="tr-TR"/>
        </a:p>
      </dgm:t>
    </dgm:pt>
    <dgm:pt modelId="{A973E342-5B44-45E7-9E17-AEBA7C93125B}" type="pres">
      <dgm:prSet presAssocID="{F9133341-0CFF-4E8A-9797-BA0DE634D203}" presName="composite2" presStyleCnt="0"/>
      <dgm:spPr/>
      <dgm:t>
        <a:bodyPr/>
        <a:lstStyle/>
        <a:p>
          <a:endParaRPr lang="tr-TR"/>
        </a:p>
      </dgm:t>
    </dgm:pt>
    <dgm:pt modelId="{E42C11A6-49C5-4A93-970E-0EEA5CC2F1A7}" type="pres">
      <dgm:prSet presAssocID="{F9133341-0CFF-4E8A-9797-BA0DE634D203}" presName="background2" presStyleLbl="node2" presStyleIdx="0" presStyleCnt="3"/>
      <dgm:spPr/>
      <dgm:t>
        <a:bodyPr/>
        <a:lstStyle/>
        <a:p>
          <a:endParaRPr lang="tr-TR"/>
        </a:p>
      </dgm:t>
    </dgm:pt>
    <dgm:pt modelId="{1CF11315-F449-420F-8F0B-A610CA01B249}" type="pres">
      <dgm:prSet presAssocID="{F9133341-0CFF-4E8A-9797-BA0DE634D203}" presName="text2" presStyleLbl="fgAcc2" presStyleIdx="0" presStyleCnt="3" custScaleX="287172" custScaleY="148220">
        <dgm:presLayoutVars>
          <dgm:chPref val="3"/>
        </dgm:presLayoutVars>
      </dgm:prSet>
      <dgm:spPr/>
      <dgm:t>
        <a:bodyPr/>
        <a:lstStyle/>
        <a:p>
          <a:endParaRPr lang="tr-TR"/>
        </a:p>
      </dgm:t>
    </dgm:pt>
    <dgm:pt modelId="{E2E4506C-97AE-4D9A-AADE-1B317DDA97F5}" type="pres">
      <dgm:prSet presAssocID="{F9133341-0CFF-4E8A-9797-BA0DE634D203}" presName="hierChild3" presStyleCnt="0"/>
      <dgm:spPr/>
      <dgm:t>
        <a:bodyPr/>
        <a:lstStyle/>
        <a:p>
          <a:endParaRPr lang="tr-TR"/>
        </a:p>
      </dgm:t>
    </dgm:pt>
    <dgm:pt modelId="{E2105122-F94A-44A2-AC47-C19A07BC294F}" type="pres">
      <dgm:prSet presAssocID="{7D12C63C-D2FC-4D57-BD3F-94CA733AF39A}" presName="Name10" presStyleLbl="parChTrans1D2" presStyleIdx="1" presStyleCnt="3"/>
      <dgm:spPr/>
      <dgm:t>
        <a:bodyPr/>
        <a:lstStyle/>
        <a:p>
          <a:endParaRPr lang="tr-TR"/>
        </a:p>
      </dgm:t>
    </dgm:pt>
    <dgm:pt modelId="{C47FF709-E4E7-47BD-8ADA-D6DC14971520}" type="pres">
      <dgm:prSet presAssocID="{E6C63D3F-3C91-45F8-958C-42836BD997F1}" presName="hierRoot2" presStyleCnt="0"/>
      <dgm:spPr/>
      <dgm:t>
        <a:bodyPr/>
        <a:lstStyle/>
        <a:p>
          <a:endParaRPr lang="tr-TR"/>
        </a:p>
      </dgm:t>
    </dgm:pt>
    <dgm:pt modelId="{9FEB5F67-4345-49B0-93AF-E228C77E4199}" type="pres">
      <dgm:prSet presAssocID="{E6C63D3F-3C91-45F8-958C-42836BD997F1}" presName="composite2" presStyleCnt="0"/>
      <dgm:spPr/>
      <dgm:t>
        <a:bodyPr/>
        <a:lstStyle/>
        <a:p>
          <a:endParaRPr lang="tr-TR"/>
        </a:p>
      </dgm:t>
    </dgm:pt>
    <dgm:pt modelId="{06A40114-5C93-46AD-95CD-6CAAFEFA0281}" type="pres">
      <dgm:prSet presAssocID="{E6C63D3F-3C91-45F8-958C-42836BD997F1}" presName="background2" presStyleLbl="node2" presStyleIdx="1" presStyleCnt="3"/>
      <dgm:spPr/>
      <dgm:t>
        <a:bodyPr/>
        <a:lstStyle/>
        <a:p>
          <a:endParaRPr lang="tr-TR"/>
        </a:p>
      </dgm:t>
    </dgm:pt>
    <dgm:pt modelId="{845D0ADA-D35A-4F41-8491-B904BFD452DE}" type="pres">
      <dgm:prSet presAssocID="{E6C63D3F-3C91-45F8-958C-42836BD997F1}" presName="text2" presStyleLbl="fgAcc2" presStyleIdx="1" presStyleCnt="3" custScaleX="281760" custScaleY="140798">
        <dgm:presLayoutVars>
          <dgm:chPref val="3"/>
        </dgm:presLayoutVars>
      </dgm:prSet>
      <dgm:spPr/>
      <dgm:t>
        <a:bodyPr/>
        <a:lstStyle/>
        <a:p>
          <a:endParaRPr lang="tr-TR"/>
        </a:p>
      </dgm:t>
    </dgm:pt>
    <dgm:pt modelId="{73BF8AA6-8533-40C4-9984-1E01D253D25B}" type="pres">
      <dgm:prSet presAssocID="{E6C63D3F-3C91-45F8-958C-42836BD997F1}" presName="hierChild3" presStyleCnt="0"/>
      <dgm:spPr/>
      <dgm:t>
        <a:bodyPr/>
        <a:lstStyle/>
        <a:p>
          <a:endParaRPr lang="tr-TR"/>
        </a:p>
      </dgm:t>
    </dgm:pt>
    <dgm:pt modelId="{52362982-86E0-483C-854A-460E12E37850}" type="pres">
      <dgm:prSet presAssocID="{BF24C9FB-E2A3-4B5C-9284-4160684422A0}" presName="Name10" presStyleLbl="parChTrans1D2" presStyleIdx="2" presStyleCnt="3"/>
      <dgm:spPr/>
      <dgm:t>
        <a:bodyPr/>
        <a:lstStyle/>
        <a:p>
          <a:endParaRPr lang="tr-TR"/>
        </a:p>
      </dgm:t>
    </dgm:pt>
    <dgm:pt modelId="{DAAE25D3-0716-4298-8D58-716EB81DCA43}" type="pres">
      <dgm:prSet presAssocID="{2EEA9BFC-3F4B-4334-94E5-FC6F261FD2C0}" presName="hierRoot2" presStyleCnt="0"/>
      <dgm:spPr/>
      <dgm:t>
        <a:bodyPr/>
        <a:lstStyle/>
        <a:p>
          <a:endParaRPr lang="tr-TR"/>
        </a:p>
      </dgm:t>
    </dgm:pt>
    <dgm:pt modelId="{E51A6CE5-8A0B-4B58-8992-9F206424FB39}" type="pres">
      <dgm:prSet presAssocID="{2EEA9BFC-3F4B-4334-94E5-FC6F261FD2C0}" presName="composite2" presStyleCnt="0"/>
      <dgm:spPr/>
      <dgm:t>
        <a:bodyPr/>
        <a:lstStyle/>
        <a:p>
          <a:endParaRPr lang="tr-TR"/>
        </a:p>
      </dgm:t>
    </dgm:pt>
    <dgm:pt modelId="{75C66CE8-1B3C-438A-A057-D8533F6DAE3A}" type="pres">
      <dgm:prSet presAssocID="{2EEA9BFC-3F4B-4334-94E5-FC6F261FD2C0}" presName="background2" presStyleLbl="node2" presStyleIdx="2" presStyleCnt="3"/>
      <dgm:spPr/>
      <dgm:t>
        <a:bodyPr/>
        <a:lstStyle/>
        <a:p>
          <a:endParaRPr lang="tr-TR"/>
        </a:p>
      </dgm:t>
    </dgm:pt>
    <dgm:pt modelId="{E3B701CE-41F3-40EB-8AD5-A095DAA7827D}" type="pres">
      <dgm:prSet presAssocID="{2EEA9BFC-3F4B-4334-94E5-FC6F261FD2C0}" presName="text2" presStyleLbl="fgAcc2" presStyleIdx="2" presStyleCnt="3" custScaleX="292904" custScaleY="142923">
        <dgm:presLayoutVars>
          <dgm:chPref val="3"/>
        </dgm:presLayoutVars>
      </dgm:prSet>
      <dgm:spPr/>
      <dgm:t>
        <a:bodyPr/>
        <a:lstStyle/>
        <a:p>
          <a:endParaRPr lang="tr-TR"/>
        </a:p>
      </dgm:t>
    </dgm:pt>
    <dgm:pt modelId="{5BFE202D-C661-4F96-9C09-511309B40A15}" type="pres">
      <dgm:prSet presAssocID="{2EEA9BFC-3F4B-4334-94E5-FC6F261FD2C0}" presName="hierChild3" presStyleCnt="0"/>
      <dgm:spPr/>
      <dgm:t>
        <a:bodyPr/>
        <a:lstStyle/>
        <a:p>
          <a:endParaRPr lang="tr-TR"/>
        </a:p>
      </dgm:t>
    </dgm:pt>
  </dgm:ptLst>
  <dgm:cxnLst>
    <dgm:cxn modelId="{3034BDA0-6A6B-4887-A499-705FE95546E8}" srcId="{BC8280EC-B50B-4459-BEB7-E842FB9C608B}" destId="{E6C63D3F-3C91-45F8-958C-42836BD997F1}" srcOrd="1" destOrd="0" parTransId="{7D12C63C-D2FC-4D57-BD3F-94CA733AF39A}" sibTransId="{3EF25D37-464A-4C7A-8656-557DC86BFD96}"/>
    <dgm:cxn modelId="{4D7AACA2-E214-48A9-9F07-CCCA478B5FD5}" type="presOf" srcId="{E6C63D3F-3C91-45F8-958C-42836BD997F1}" destId="{845D0ADA-D35A-4F41-8491-B904BFD452DE}" srcOrd="0" destOrd="0" presId="urn:microsoft.com/office/officeart/2005/8/layout/hierarchy1"/>
    <dgm:cxn modelId="{2689CACA-1BA7-4EB3-9F70-E8EEEAE9E28D}" srcId="{BC8280EC-B50B-4459-BEB7-E842FB9C608B}" destId="{F9133341-0CFF-4E8A-9797-BA0DE634D203}" srcOrd="0" destOrd="0" parTransId="{84FC7E81-5E3F-4019-B7E9-39B6B527AD65}" sibTransId="{2813AB6E-A522-4E1E-A036-4C71C6576FC7}"/>
    <dgm:cxn modelId="{58B67582-683D-404E-BA3B-F02050F0801B}" type="presOf" srcId="{F9133341-0CFF-4E8A-9797-BA0DE634D203}" destId="{1CF11315-F449-420F-8F0B-A610CA01B249}" srcOrd="0" destOrd="0" presId="urn:microsoft.com/office/officeart/2005/8/layout/hierarchy1"/>
    <dgm:cxn modelId="{E9550182-324C-41CE-961F-29597CA36493}" srcId="{A2D5A962-6114-444E-A8C7-D7D4455DA0B9}" destId="{BC8280EC-B50B-4459-BEB7-E842FB9C608B}" srcOrd="0" destOrd="0" parTransId="{FDDC76F8-B99A-4758-8C40-63B452CB8159}" sibTransId="{EAB48BF0-2E12-455B-B8C4-C7836DE631AF}"/>
    <dgm:cxn modelId="{E393A994-6DA9-4A07-9427-D35A2714316F}" type="presOf" srcId="{84FC7E81-5E3F-4019-B7E9-39B6B527AD65}" destId="{1DFFB56C-8DA3-44D2-B49E-110F099A46CB}" srcOrd="0" destOrd="0" presId="urn:microsoft.com/office/officeart/2005/8/layout/hierarchy1"/>
    <dgm:cxn modelId="{B275D3CC-095F-42C4-83B7-A3036FDE3EDC}" type="presOf" srcId="{BC8280EC-B50B-4459-BEB7-E842FB9C608B}" destId="{B96DD40A-BB0B-474C-872F-4F5A5DF50242}" srcOrd="0" destOrd="0" presId="urn:microsoft.com/office/officeart/2005/8/layout/hierarchy1"/>
    <dgm:cxn modelId="{6CC1D5E1-4AA0-4637-8F64-CF168DFC2D5D}" type="presOf" srcId="{2EEA9BFC-3F4B-4334-94E5-FC6F261FD2C0}" destId="{E3B701CE-41F3-40EB-8AD5-A095DAA7827D}" srcOrd="0" destOrd="0" presId="urn:microsoft.com/office/officeart/2005/8/layout/hierarchy1"/>
    <dgm:cxn modelId="{ABDA8713-E2B5-49E0-9D72-770711940BAD}" type="presOf" srcId="{A2D5A962-6114-444E-A8C7-D7D4455DA0B9}" destId="{2017992F-E7EA-4B1B-AE47-35B8661DAFA0}" srcOrd="0" destOrd="0" presId="urn:microsoft.com/office/officeart/2005/8/layout/hierarchy1"/>
    <dgm:cxn modelId="{110F4F32-E434-4D26-BBA7-05DDD7CD41F9}" type="presOf" srcId="{7D12C63C-D2FC-4D57-BD3F-94CA733AF39A}" destId="{E2105122-F94A-44A2-AC47-C19A07BC294F}" srcOrd="0" destOrd="0" presId="urn:microsoft.com/office/officeart/2005/8/layout/hierarchy1"/>
    <dgm:cxn modelId="{D557C9F8-0E30-48BD-B7BE-501E222CE38D}" srcId="{BC8280EC-B50B-4459-BEB7-E842FB9C608B}" destId="{2EEA9BFC-3F4B-4334-94E5-FC6F261FD2C0}" srcOrd="2" destOrd="0" parTransId="{BF24C9FB-E2A3-4B5C-9284-4160684422A0}" sibTransId="{9DEB465B-72AC-4649-8C8D-D47F8C3BBE5F}"/>
    <dgm:cxn modelId="{5E5183E4-3372-4064-8D8E-74B7E8E461DA}" type="presOf" srcId="{BF24C9FB-E2A3-4B5C-9284-4160684422A0}" destId="{52362982-86E0-483C-854A-460E12E37850}" srcOrd="0" destOrd="0" presId="urn:microsoft.com/office/officeart/2005/8/layout/hierarchy1"/>
    <dgm:cxn modelId="{25293943-07B5-49CD-8732-24073BBA16BE}" type="presParOf" srcId="{2017992F-E7EA-4B1B-AE47-35B8661DAFA0}" destId="{FDA87461-3F42-4BE2-B9FA-4131FDCC768E}" srcOrd="0" destOrd="0" presId="urn:microsoft.com/office/officeart/2005/8/layout/hierarchy1"/>
    <dgm:cxn modelId="{4F67A291-2F85-48D3-B90F-8DECD74D458B}" type="presParOf" srcId="{FDA87461-3F42-4BE2-B9FA-4131FDCC768E}" destId="{C5A1D017-E64E-4BBB-A669-066821BE528E}" srcOrd="0" destOrd="0" presId="urn:microsoft.com/office/officeart/2005/8/layout/hierarchy1"/>
    <dgm:cxn modelId="{51C62590-FEF5-49A0-8853-C93B2D544222}" type="presParOf" srcId="{C5A1D017-E64E-4BBB-A669-066821BE528E}" destId="{31F3128E-B1ED-41A1-BC39-861DE1F7C9E2}" srcOrd="0" destOrd="0" presId="urn:microsoft.com/office/officeart/2005/8/layout/hierarchy1"/>
    <dgm:cxn modelId="{C0932205-40A7-4543-926C-45ED78147AAD}" type="presParOf" srcId="{C5A1D017-E64E-4BBB-A669-066821BE528E}" destId="{B96DD40A-BB0B-474C-872F-4F5A5DF50242}" srcOrd="1" destOrd="0" presId="urn:microsoft.com/office/officeart/2005/8/layout/hierarchy1"/>
    <dgm:cxn modelId="{AAACC5DA-B47F-416F-880D-4B859E0ADFD9}" type="presParOf" srcId="{FDA87461-3F42-4BE2-B9FA-4131FDCC768E}" destId="{DDD9D9B3-29C8-4C6C-A9A0-44203F506A21}" srcOrd="1" destOrd="0" presId="urn:microsoft.com/office/officeart/2005/8/layout/hierarchy1"/>
    <dgm:cxn modelId="{62794D2F-C43D-4663-BAD7-01DD21815227}" type="presParOf" srcId="{DDD9D9B3-29C8-4C6C-A9A0-44203F506A21}" destId="{1DFFB56C-8DA3-44D2-B49E-110F099A46CB}" srcOrd="0" destOrd="0" presId="urn:microsoft.com/office/officeart/2005/8/layout/hierarchy1"/>
    <dgm:cxn modelId="{3004ACA9-BD74-4991-B358-CAD0F7DE8803}" type="presParOf" srcId="{DDD9D9B3-29C8-4C6C-A9A0-44203F506A21}" destId="{952D4FBC-97AB-4347-80CC-F323C3E4D468}" srcOrd="1" destOrd="0" presId="urn:microsoft.com/office/officeart/2005/8/layout/hierarchy1"/>
    <dgm:cxn modelId="{8010CF5A-6D93-446D-BE51-38AD1FBF3E33}" type="presParOf" srcId="{952D4FBC-97AB-4347-80CC-F323C3E4D468}" destId="{A973E342-5B44-45E7-9E17-AEBA7C93125B}" srcOrd="0" destOrd="0" presId="urn:microsoft.com/office/officeart/2005/8/layout/hierarchy1"/>
    <dgm:cxn modelId="{B47EC431-4C79-4B36-88A0-9520B68D3BE6}" type="presParOf" srcId="{A973E342-5B44-45E7-9E17-AEBA7C93125B}" destId="{E42C11A6-49C5-4A93-970E-0EEA5CC2F1A7}" srcOrd="0" destOrd="0" presId="urn:microsoft.com/office/officeart/2005/8/layout/hierarchy1"/>
    <dgm:cxn modelId="{A3269806-F370-45CB-B440-4E4EC2A0032D}" type="presParOf" srcId="{A973E342-5B44-45E7-9E17-AEBA7C93125B}" destId="{1CF11315-F449-420F-8F0B-A610CA01B249}" srcOrd="1" destOrd="0" presId="urn:microsoft.com/office/officeart/2005/8/layout/hierarchy1"/>
    <dgm:cxn modelId="{A3CC0E2E-D6DD-461B-8D01-07A6745CC6ED}" type="presParOf" srcId="{952D4FBC-97AB-4347-80CC-F323C3E4D468}" destId="{E2E4506C-97AE-4D9A-AADE-1B317DDA97F5}" srcOrd="1" destOrd="0" presId="urn:microsoft.com/office/officeart/2005/8/layout/hierarchy1"/>
    <dgm:cxn modelId="{35873F4F-9AE4-4D3D-AC41-213317015A9B}" type="presParOf" srcId="{DDD9D9B3-29C8-4C6C-A9A0-44203F506A21}" destId="{E2105122-F94A-44A2-AC47-C19A07BC294F}" srcOrd="2" destOrd="0" presId="urn:microsoft.com/office/officeart/2005/8/layout/hierarchy1"/>
    <dgm:cxn modelId="{83454C03-A919-4CAE-B98B-D2C529386005}" type="presParOf" srcId="{DDD9D9B3-29C8-4C6C-A9A0-44203F506A21}" destId="{C47FF709-E4E7-47BD-8ADA-D6DC14971520}" srcOrd="3" destOrd="0" presId="urn:microsoft.com/office/officeart/2005/8/layout/hierarchy1"/>
    <dgm:cxn modelId="{667F5301-6F0C-4D36-88AE-C862F70675D1}" type="presParOf" srcId="{C47FF709-E4E7-47BD-8ADA-D6DC14971520}" destId="{9FEB5F67-4345-49B0-93AF-E228C77E4199}" srcOrd="0" destOrd="0" presId="urn:microsoft.com/office/officeart/2005/8/layout/hierarchy1"/>
    <dgm:cxn modelId="{63099908-5279-435B-9111-D73E8BFEF8EC}" type="presParOf" srcId="{9FEB5F67-4345-49B0-93AF-E228C77E4199}" destId="{06A40114-5C93-46AD-95CD-6CAAFEFA0281}" srcOrd="0" destOrd="0" presId="urn:microsoft.com/office/officeart/2005/8/layout/hierarchy1"/>
    <dgm:cxn modelId="{84F8919C-878C-413D-86B1-6AE22D5CD319}" type="presParOf" srcId="{9FEB5F67-4345-49B0-93AF-E228C77E4199}" destId="{845D0ADA-D35A-4F41-8491-B904BFD452DE}" srcOrd="1" destOrd="0" presId="urn:microsoft.com/office/officeart/2005/8/layout/hierarchy1"/>
    <dgm:cxn modelId="{08BB6561-DA64-412C-8292-0E56BA181DC1}" type="presParOf" srcId="{C47FF709-E4E7-47BD-8ADA-D6DC14971520}" destId="{73BF8AA6-8533-40C4-9984-1E01D253D25B}" srcOrd="1" destOrd="0" presId="urn:microsoft.com/office/officeart/2005/8/layout/hierarchy1"/>
    <dgm:cxn modelId="{74E566C0-766A-461A-8812-F3D52FBF0C52}" type="presParOf" srcId="{DDD9D9B3-29C8-4C6C-A9A0-44203F506A21}" destId="{52362982-86E0-483C-854A-460E12E37850}" srcOrd="4" destOrd="0" presId="urn:microsoft.com/office/officeart/2005/8/layout/hierarchy1"/>
    <dgm:cxn modelId="{B9881F4E-CC5D-443E-82F9-1C96E93AF8E8}" type="presParOf" srcId="{DDD9D9B3-29C8-4C6C-A9A0-44203F506A21}" destId="{DAAE25D3-0716-4298-8D58-716EB81DCA43}" srcOrd="5" destOrd="0" presId="urn:microsoft.com/office/officeart/2005/8/layout/hierarchy1"/>
    <dgm:cxn modelId="{C2952E4B-22A7-4135-AD3F-436E7BCE7D0D}" type="presParOf" srcId="{DAAE25D3-0716-4298-8D58-716EB81DCA43}" destId="{E51A6CE5-8A0B-4B58-8992-9F206424FB39}" srcOrd="0" destOrd="0" presId="urn:microsoft.com/office/officeart/2005/8/layout/hierarchy1"/>
    <dgm:cxn modelId="{DD70622C-856E-4244-A3A3-6C9037442C89}" type="presParOf" srcId="{E51A6CE5-8A0B-4B58-8992-9F206424FB39}" destId="{75C66CE8-1B3C-438A-A057-D8533F6DAE3A}" srcOrd="0" destOrd="0" presId="urn:microsoft.com/office/officeart/2005/8/layout/hierarchy1"/>
    <dgm:cxn modelId="{ABCC9E24-193F-4931-B798-12C990A553B9}" type="presParOf" srcId="{E51A6CE5-8A0B-4B58-8992-9F206424FB39}" destId="{E3B701CE-41F3-40EB-8AD5-A095DAA7827D}" srcOrd="1" destOrd="0" presId="urn:microsoft.com/office/officeart/2005/8/layout/hierarchy1"/>
    <dgm:cxn modelId="{24204488-7B11-48EB-8913-B7DB40ABE36B}" type="presParOf" srcId="{DAAE25D3-0716-4298-8D58-716EB81DCA43}" destId="{5BFE202D-C661-4F96-9C09-511309B40A1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C80270-69B5-4195-B852-EBC8FF019AB8}" type="doc">
      <dgm:prSet loTypeId="urn:microsoft.com/office/officeart/2005/8/layout/vList3" loCatId="picture" qsTypeId="urn:microsoft.com/office/officeart/2005/8/quickstyle/simple5" qsCatId="simple" csTypeId="urn:microsoft.com/office/officeart/2005/8/colors/colorful5" csCatId="colorful" phldr="1"/>
      <dgm:spPr/>
    </dgm:pt>
    <dgm:pt modelId="{86C6D093-D957-454F-AF88-EDC07DFBE3E8}">
      <dgm:prSet phldrT="[Metin]"/>
      <dgm:spPr/>
      <dgm:t>
        <a:bodyPr/>
        <a:lstStyle/>
        <a:p>
          <a:r>
            <a:rPr lang="tr-TR" dirty="0" smtClean="0"/>
            <a:t>Adlandırma (Sınıflandırma)</a:t>
          </a:r>
          <a:endParaRPr lang="tr-TR" dirty="0"/>
        </a:p>
      </dgm:t>
    </dgm:pt>
    <dgm:pt modelId="{3AA2DBC4-7E4B-476B-BA13-9723D5B2045D}" type="parTrans" cxnId="{3A38875B-D17F-4182-83D6-A74C67DE88DD}">
      <dgm:prSet/>
      <dgm:spPr/>
      <dgm:t>
        <a:bodyPr/>
        <a:lstStyle/>
        <a:p>
          <a:endParaRPr lang="tr-TR"/>
        </a:p>
      </dgm:t>
    </dgm:pt>
    <dgm:pt modelId="{62E77A19-4902-4765-AD6E-649BF1C193E1}" type="sibTrans" cxnId="{3A38875B-D17F-4182-83D6-A74C67DE88DD}">
      <dgm:prSet/>
      <dgm:spPr/>
      <dgm:t>
        <a:bodyPr/>
        <a:lstStyle/>
        <a:p>
          <a:endParaRPr lang="tr-TR"/>
        </a:p>
      </dgm:t>
    </dgm:pt>
    <dgm:pt modelId="{37626A17-E71D-490C-99C6-680FD5F3D02F}">
      <dgm:prSet phldrT="[Metin]"/>
      <dgm:spPr/>
      <dgm:t>
        <a:bodyPr/>
        <a:lstStyle/>
        <a:p>
          <a:r>
            <a:rPr lang="tr-TR" dirty="0" smtClean="0"/>
            <a:t>Sıralama </a:t>
          </a:r>
          <a:endParaRPr lang="tr-TR" dirty="0"/>
        </a:p>
      </dgm:t>
    </dgm:pt>
    <dgm:pt modelId="{08E49138-37AF-413C-AD06-A3AF5E36CA71}" type="parTrans" cxnId="{A57B2F9F-0C98-4B41-8563-B00F902B2952}">
      <dgm:prSet/>
      <dgm:spPr/>
      <dgm:t>
        <a:bodyPr/>
        <a:lstStyle/>
        <a:p>
          <a:endParaRPr lang="tr-TR"/>
        </a:p>
      </dgm:t>
    </dgm:pt>
    <dgm:pt modelId="{469A2C03-6502-4668-AFDB-EFFA917B5922}" type="sibTrans" cxnId="{A57B2F9F-0C98-4B41-8563-B00F902B2952}">
      <dgm:prSet/>
      <dgm:spPr/>
      <dgm:t>
        <a:bodyPr/>
        <a:lstStyle/>
        <a:p>
          <a:endParaRPr lang="tr-TR"/>
        </a:p>
      </dgm:t>
    </dgm:pt>
    <dgm:pt modelId="{E4CE0A7D-837A-4465-838D-AC6465AE2A37}">
      <dgm:prSet phldrT="[Metin]"/>
      <dgm:spPr/>
      <dgm:t>
        <a:bodyPr/>
        <a:lstStyle/>
        <a:p>
          <a:r>
            <a:rPr lang="tr-TR" dirty="0" smtClean="0"/>
            <a:t>Eşit Aralıklı</a:t>
          </a:r>
          <a:endParaRPr lang="tr-TR" dirty="0"/>
        </a:p>
      </dgm:t>
    </dgm:pt>
    <dgm:pt modelId="{955DABE2-8874-43E5-A82E-1F881E8C82DC}" type="parTrans" cxnId="{0FDAAEAC-81DB-4E5F-90E2-12F99990DD96}">
      <dgm:prSet/>
      <dgm:spPr/>
      <dgm:t>
        <a:bodyPr/>
        <a:lstStyle/>
        <a:p>
          <a:endParaRPr lang="tr-TR"/>
        </a:p>
      </dgm:t>
    </dgm:pt>
    <dgm:pt modelId="{664B7274-6CAA-495E-96B2-C75858463A39}" type="sibTrans" cxnId="{0FDAAEAC-81DB-4E5F-90E2-12F99990DD96}">
      <dgm:prSet/>
      <dgm:spPr/>
      <dgm:t>
        <a:bodyPr/>
        <a:lstStyle/>
        <a:p>
          <a:endParaRPr lang="tr-TR"/>
        </a:p>
      </dgm:t>
    </dgm:pt>
    <dgm:pt modelId="{441666DE-5F4C-458C-A6FB-0B5D0218669E}">
      <dgm:prSet phldrT="[Metin]"/>
      <dgm:spPr/>
      <dgm:t>
        <a:bodyPr/>
        <a:lstStyle/>
        <a:p>
          <a:r>
            <a:rPr lang="tr-TR" dirty="0" smtClean="0"/>
            <a:t>Eşit Oranlı</a:t>
          </a:r>
          <a:endParaRPr lang="tr-TR" dirty="0"/>
        </a:p>
      </dgm:t>
    </dgm:pt>
    <dgm:pt modelId="{ACC5DBB0-835E-4971-A494-12B1D49D94CE}" type="parTrans" cxnId="{15541546-2E7A-46E9-A83E-7A728A2D833D}">
      <dgm:prSet/>
      <dgm:spPr/>
      <dgm:t>
        <a:bodyPr/>
        <a:lstStyle/>
        <a:p>
          <a:endParaRPr lang="tr-TR"/>
        </a:p>
      </dgm:t>
    </dgm:pt>
    <dgm:pt modelId="{8F765D0B-A5FE-4026-AB37-32FF84386988}" type="sibTrans" cxnId="{15541546-2E7A-46E9-A83E-7A728A2D833D}">
      <dgm:prSet/>
      <dgm:spPr/>
      <dgm:t>
        <a:bodyPr/>
        <a:lstStyle/>
        <a:p>
          <a:endParaRPr lang="tr-TR"/>
        </a:p>
      </dgm:t>
    </dgm:pt>
    <dgm:pt modelId="{6BAC87F4-20B3-408B-BD81-D968B2DADA1F}" type="pres">
      <dgm:prSet presAssocID="{79C80270-69B5-4195-B852-EBC8FF019AB8}" presName="linearFlow" presStyleCnt="0">
        <dgm:presLayoutVars>
          <dgm:dir/>
          <dgm:resizeHandles val="exact"/>
        </dgm:presLayoutVars>
      </dgm:prSet>
      <dgm:spPr/>
    </dgm:pt>
    <dgm:pt modelId="{8127ADD4-8243-4269-ABF4-B4C934587BC8}" type="pres">
      <dgm:prSet presAssocID="{86C6D093-D957-454F-AF88-EDC07DFBE3E8}" presName="composite" presStyleCnt="0"/>
      <dgm:spPr/>
    </dgm:pt>
    <dgm:pt modelId="{9462365F-9014-42AE-B8EC-4E4092889EF0}" type="pres">
      <dgm:prSet presAssocID="{86C6D093-D957-454F-AF88-EDC07DFBE3E8}" presName="imgShp" presStyleLbl="fgImgPlace1" presStyleIdx="0" presStyleCnt="4"/>
      <dgm:spPr/>
    </dgm:pt>
    <dgm:pt modelId="{0B407C7B-F236-45E1-A0F9-B6361A77BC2A}" type="pres">
      <dgm:prSet presAssocID="{86C6D093-D957-454F-AF88-EDC07DFBE3E8}" presName="txShp" presStyleLbl="node1" presStyleIdx="0" presStyleCnt="4">
        <dgm:presLayoutVars>
          <dgm:bulletEnabled val="1"/>
        </dgm:presLayoutVars>
      </dgm:prSet>
      <dgm:spPr/>
      <dgm:t>
        <a:bodyPr/>
        <a:lstStyle/>
        <a:p>
          <a:endParaRPr lang="tr-TR"/>
        </a:p>
      </dgm:t>
    </dgm:pt>
    <dgm:pt modelId="{056E16F9-40C3-48B3-B926-4A1A50C6971A}" type="pres">
      <dgm:prSet presAssocID="{62E77A19-4902-4765-AD6E-649BF1C193E1}" presName="spacing" presStyleCnt="0"/>
      <dgm:spPr/>
    </dgm:pt>
    <dgm:pt modelId="{C6A31E38-7829-4AC5-9750-E92067460E2E}" type="pres">
      <dgm:prSet presAssocID="{37626A17-E71D-490C-99C6-680FD5F3D02F}" presName="composite" presStyleCnt="0"/>
      <dgm:spPr/>
    </dgm:pt>
    <dgm:pt modelId="{C5DA1EBC-72F8-455F-ACA7-202EEB3860F2}" type="pres">
      <dgm:prSet presAssocID="{37626A17-E71D-490C-99C6-680FD5F3D02F}" presName="imgShp" presStyleLbl="fgImgPlace1" presStyleIdx="1" presStyleCnt="4"/>
      <dgm:spPr/>
    </dgm:pt>
    <dgm:pt modelId="{5F8F12D7-BBC1-4F55-B0E4-EF0D50E3C9E3}" type="pres">
      <dgm:prSet presAssocID="{37626A17-E71D-490C-99C6-680FD5F3D02F}" presName="txShp" presStyleLbl="node1" presStyleIdx="1" presStyleCnt="4">
        <dgm:presLayoutVars>
          <dgm:bulletEnabled val="1"/>
        </dgm:presLayoutVars>
      </dgm:prSet>
      <dgm:spPr/>
      <dgm:t>
        <a:bodyPr/>
        <a:lstStyle/>
        <a:p>
          <a:endParaRPr lang="tr-TR"/>
        </a:p>
      </dgm:t>
    </dgm:pt>
    <dgm:pt modelId="{6897C8D9-5AD8-4A7D-965E-F5A7AC7E3D54}" type="pres">
      <dgm:prSet presAssocID="{469A2C03-6502-4668-AFDB-EFFA917B5922}" presName="spacing" presStyleCnt="0"/>
      <dgm:spPr/>
    </dgm:pt>
    <dgm:pt modelId="{F74CA267-E55A-4809-84D9-B6244EECF66B}" type="pres">
      <dgm:prSet presAssocID="{E4CE0A7D-837A-4465-838D-AC6465AE2A37}" presName="composite" presStyleCnt="0"/>
      <dgm:spPr/>
    </dgm:pt>
    <dgm:pt modelId="{7CEB46A5-25E6-4911-A134-3B145A475A13}" type="pres">
      <dgm:prSet presAssocID="{E4CE0A7D-837A-4465-838D-AC6465AE2A37}" presName="imgShp" presStyleLbl="fgImgPlace1" presStyleIdx="2" presStyleCnt="4"/>
      <dgm:spPr/>
    </dgm:pt>
    <dgm:pt modelId="{7FFA3FA9-ECD6-4AB0-BCF1-12150AF38C24}" type="pres">
      <dgm:prSet presAssocID="{E4CE0A7D-837A-4465-838D-AC6465AE2A37}" presName="txShp" presStyleLbl="node1" presStyleIdx="2" presStyleCnt="4">
        <dgm:presLayoutVars>
          <dgm:bulletEnabled val="1"/>
        </dgm:presLayoutVars>
      </dgm:prSet>
      <dgm:spPr/>
      <dgm:t>
        <a:bodyPr/>
        <a:lstStyle/>
        <a:p>
          <a:endParaRPr lang="tr-TR"/>
        </a:p>
      </dgm:t>
    </dgm:pt>
    <dgm:pt modelId="{898AC28B-639C-4646-A826-9805827AD3AE}" type="pres">
      <dgm:prSet presAssocID="{664B7274-6CAA-495E-96B2-C75858463A39}" presName="spacing" presStyleCnt="0"/>
      <dgm:spPr/>
    </dgm:pt>
    <dgm:pt modelId="{95037264-3339-4C67-93FC-FFFB1DFD0AE4}" type="pres">
      <dgm:prSet presAssocID="{441666DE-5F4C-458C-A6FB-0B5D0218669E}" presName="composite" presStyleCnt="0"/>
      <dgm:spPr/>
    </dgm:pt>
    <dgm:pt modelId="{EBEBF9A0-3C06-4BB5-A989-06BA11A07A79}" type="pres">
      <dgm:prSet presAssocID="{441666DE-5F4C-458C-A6FB-0B5D0218669E}" presName="imgShp" presStyleLbl="fgImgPlace1" presStyleIdx="3" presStyleCnt="4"/>
      <dgm:spPr/>
    </dgm:pt>
    <dgm:pt modelId="{B8125DB1-698F-4016-8A38-98FDAE41AC8B}" type="pres">
      <dgm:prSet presAssocID="{441666DE-5F4C-458C-A6FB-0B5D0218669E}" presName="txShp" presStyleLbl="node1" presStyleIdx="3" presStyleCnt="4">
        <dgm:presLayoutVars>
          <dgm:bulletEnabled val="1"/>
        </dgm:presLayoutVars>
      </dgm:prSet>
      <dgm:spPr/>
      <dgm:t>
        <a:bodyPr/>
        <a:lstStyle/>
        <a:p>
          <a:endParaRPr lang="tr-TR"/>
        </a:p>
      </dgm:t>
    </dgm:pt>
  </dgm:ptLst>
  <dgm:cxnLst>
    <dgm:cxn modelId="{51E867E9-060E-4335-908D-701624F55073}" type="presOf" srcId="{86C6D093-D957-454F-AF88-EDC07DFBE3E8}" destId="{0B407C7B-F236-45E1-A0F9-B6361A77BC2A}" srcOrd="0" destOrd="0" presId="urn:microsoft.com/office/officeart/2005/8/layout/vList3"/>
    <dgm:cxn modelId="{3A38875B-D17F-4182-83D6-A74C67DE88DD}" srcId="{79C80270-69B5-4195-B852-EBC8FF019AB8}" destId="{86C6D093-D957-454F-AF88-EDC07DFBE3E8}" srcOrd="0" destOrd="0" parTransId="{3AA2DBC4-7E4B-476B-BA13-9723D5B2045D}" sibTransId="{62E77A19-4902-4765-AD6E-649BF1C193E1}"/>
    <dgm:cxn modelId="{A57B2F9F-0C98-4B41-8563-B00F902B2952}" srcId="{79C80270-69B5-4195-B852-EBC8FF019AB8}" destId="{37626A17-E71D-490C-99C6-680FD5F3D02F}" srcOrd="1" destOrd="0" parTransId="{08E49138-37AF-413C-AD06-A3AF5E36CA71}" sibTransId="{469A2C03-6502-4668-AFDB-EFFA917B5922}"/>
    <dgm:cxn modelId="{0FDAAEAC-81DB-4E5F-90E2-12F99990DD96}" srcId="{79C80270-69B5-4195-B852-EBC8FF019AB8}" destId="{E4CE0A7D-837A-4465-838D-AC6465AE2A37}" srcOrd="2" destOrd="0" parTransId="{955DABE2-8874-43E5-A82E-1F881E8C82DC}" sibTransId="{664B7274-6CAA-495E-96B2-C75858463A39}"/>
    <dgm:cxn modelId="{BB54A6A9-707A-4F69-B66B-FE6846B11A97}" type="presOf" srcId="{79C80270-69B5-4195-B852-EBC8FF019AB8}" destId="{6BAC87F4-20B3-408B-BD81-D968B2DADA1F}" srcOrd="0" destOrd="0" presId="urn:microsoft.com/office/officeart/2005/8/layout/vList3"/>
    <dgm:cxn modelId="{7F7B2E90-F2B9-4730-927C-FB80B8BDF2AE}" type="presOf" srcId="{37626A17-E71D-490C-99C6-680FD5F3D02F}" destId="{5F8F12D7-BBC1-4F55-B0E4-EF0D50E3C9E3}" srcOrd="0" destOrd="0" presId="urn:microsoft.com/office/officeart/2005/8/layout/vList3"/>
    <dgm:cxn modelId="{15541546-2E7A-46E9-A83E-7A728A2D833D}" srcId="{79C80270-69B5-4195-B852-EBC8FF019AB8}" destId="{441666DE-5F4C-458C-A6FB-0B5D0218669E}" srcOrd="3" destOrd="0" parTransId="{ACC5DBB0-835E-4971-A494-12B1D49D94CE}" sibTransId="{8F765D0B-A5FE-4026-AB37-32FF84386988}"/>
    <dgm:cxn modelId="{2BA32330-831D-4EAF-B015-56B83D7784DF}" type="presOf" srcId="{E4CE0A7D-837A-4465-838D-AC6465AE2A37}" destId="{7FFA3FA9-ECD6-4AB0-BCF1-12150AF38C24}" srcOrd="0" destOrd="0" presId="urn:microsoft.com/office/officeart/2005/8/layout/vList3"/>
    <dgm:cxn modelId="{EB66C01D-00C7-4DE5-95D0-A38EF9DC2011}" type="presOf" srcId="{441666DE-5F4C-458C-A6FB-0B5D0218669E}" destId="{B8125DB1-698F-4016-8A38-98FDAE41AC8B}" srcOrd="0" destOrd="0" presId="urn:microsoft.com/office/officeart/2005/8/layout/vList3"/>
    <dgm:cxn modelId="{28D0BBD9-434F-48B2-BAC9-B139822CDE25}" type="presParOf" srcId="{6BAC87F4-20B3-408B-BD81-D968B2DADA1F}" destId="{8127ADD4-8243-4269-ABF4-B4C934587BC8}" srcOrd="0" destOrd="0" presId="urn:microsoft.com/office/officeart/2005/8/layout/vList3"/>
    <dgm:cxn modelId="{EDF4E5AC-7FC4-4180-AE7C-4FC829DFCDC2}" type="presParOf" srcId="{8127ADD4-8243-4269-ABF4-B4C934587BC8}" destId="{9462365F-9014-42AE-B8EC-4E4092889EF0}" srcOrd="0" destOrd="0" presId="urn:microsoft.com/office/officeart/2005/8/layout/vList3"/>
    <dgm:cxn modelId="{A8F4CB0F-5550-4C61-9138-35C26FC40A05}" type="presParOf" srcId="{8127ADD4-8243-4269-ABF4-B4C934587BC8}" destId="{0B407C7B-F236-45E1-A0F9-B6361A77BC2A}" srcOrd="1" destOrd="0" presId="urn:microsoft.com/office/officeart/2005/8/layout/vList3"/>
    <dgm:cxn modelId="{02D37B22-51ED-4C65-9FFC-9CCD168071B2}" type="presParOf" srcId="{6BAC87F4-20B3-408B-BD81-D968B2DADA1F}" destId="{056E16F9-40C3-48B3-B926-4A1A50C6971A}" srcOrd="1" destOrd="0" presId="urn:microsoft.com/office/officeart/2005/8/layout/vList3"/>
    <dgm:cxn modelId="{1B5005C0-C584-4A8A-A260-E8940747138E}" type="presParOf" srcId="{6BAC87F4-20B3-408B-BD81-D968B2DADA1F}" destId="{C6A31E38-7829-4AC5-9750-E92067460E2E}" srcOrd="2" destOrd="0" presId="urn:microsoft.com/office/officeart/2005/8/layout/vList3"/>
    <dgm:cxn modelId="{41243DF0-033B-468C-BB68-03C7DF75A728}" type="presParOf" srcId="{C6A31E38-7829-4AC5-9750-E92067460E2E}" destId="{C5DA1EBC-72F8-455F-ACA7-202EEB3860F2}" srcOrd="0" destOrd="0" presId="urn:microsoft.com/office/officeart/2005/8/layout/vList3"/>
    <dgm:cxn modelId="{A2F32FD1-683E-4D6E-AB6D-3B288FC56E62}" type="presParOf" srcId="{C6A31E38-7829-4AC5-9750-E92067460E2E}" destId="{5F8F12D7-BBC1-4F55-B0E4-EF0D50E3C9E3}" srcOrd="1" destOrd="0" presId="urn:microsoft.com/office/officeart/2005/8/layout/vList3"/>
    <dgm:cxn modelId="{759D91D7-5025-4FBE-9877-6D00207345BE}" type="presParOf" srcId="{6BAC87F4-20B3-408B-BD81-D968B2DADA1F}" destId="{6897C8D9-5AD8-4A7D-965E-F5A7AC7E3D54}" srcOrd="3" destOrd="0" presId="urn:microsoft.com/office/officeart/2005/8/layout/vList3"/>
    <dgm:cxn modelId="{F0B1A6B6-7733-42D0-B623-60A65922D7D8}" type="presParOf" srcId="{6BAC87F4-20B3-408B-BD81-D968B2DADA1F}" destId="{F74CA267-E55A-4809-84D9-B6244EECF66B}" srcOrd="4" destOrd="0" presId="urn:microsoft.com/office/officeart/2005/8/layout/vList3"/>
    <dgm:cxn modelId="{B7D01A1D-207D-4BDC-8A45-D6C029EB3D8B}" type="presParOf" srcId="{F74CA267-E55A-4809-84D9-B6244EECF66B}" destId="{7CEB46A5-25E6-4911-A134-3B145A475A13}" srcOrd="0" destOrd="0" presId="urn:microsoft.com/office/officeart/2005/8/layout/vList3"/>
    <dgm:cxn modelId="{502C63CC-30A2-4DDF-8691-815E8480BEE1}" type="presParOf" srcId="{F74CA267-E55A-4809-84D9-B6244EECF66B}" destId="{7FFA3FA9-ECD6-4AB0-BCF1-12150AF38C24}" srcOrd="1" destOrd="0" presId="urn:microsoft.com/office/officeart/2005/8/layout/vList3"/>
    <dgm:cxn modelId="{ADA9A5BE-4B9F-4687-B88A-6C2242C2E60D}" type="presParOf" srcId="{6BAC87F4-20B3-408B-BD81-D968B2DADA1F}" destId="{898AC28B-639C-4646-A826-9805827AD3AE}" srcOrd="5" destOrd="0" presId="urn:microsoft.com/office/officeart/2005/8/layout/vList3"/>
    <dgm:cxn modelId="{A5125AE4-EA9A-4A4F-9780-0F2581D7E145}" type="presParOf" srcId="{6BAC87F4-20B3-408B-BD81-D968B2DADA1F}" destId="{95037264-3339-4C67-93FC-FFFB1DFD0AE4}" srcOrd="6" destOrd="0" presId="urn:microsoft.com/office/officeart/2005/8/layout/vList3"/>
    <dgm:cxn modelId="{D5E028FC-5B06-4D0C-BD8A-C1248581468F}" type="presParOf" srcId="{95037264-3339-4C67-93FC-FFFB1DFD0AE4}" destId="{EBEBF9A0-3C06-4BB5-A989-06BA11A07A79}" srcOrd="0" destOrd="0" presId="urn:microsoft.com/office/officeart/2005/8/layout/vList3"/>
    <dgm:cxn modelId="{3B3EDB20-6962-498B-A693-1FB7F3E395AA}" type="presParOf" srcId="{95037264-3339-4C67-93FC-FFFB1DFD0AE4}" destId="{B8125DB1-698F-4016-8A38-98FDAE41AC8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D5A962-6114-444E-A8C7-D7D4455DA0B9}"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tr-TR"/>
        </a:p>
      </dgm:t>
    </dgm:pt>
    <dgm:pt modelId="{BC8280EC-B50B-4459-BEB7-E842FB9C608B}">
      <dgm:prSet phldrT="[Text]" custT="1"/>
      <dgm:spPr/>
      <dgm:t>
        <a:bodyPr/>
        <a:lstStyle/>
        <a:p>
          <a:r>
            <a:rPr lang="tr-TR" sz="1800" b="1" dirty="0" smtClean="0">
              <a:latin typeface="Palatino Linotype" pitchFamily="18" charset="0"/>
            </a:rPr>
            <a:t>BETİMSEL İSTATİSTİK</a:t>
          </a:r>
        </a:p>
      </dgm:t>
    </dgm:pt>
    <dgm:pt modelId="{FDDC76F8-B99A-4758-8C40-63B452CB8159}" type="parTrans" cxnId="{E9550182-324C-41CE-961F-29597CA36493}">
      <dgm:prSet/>
      <dgm:spPr/>
      <dgm:t>
        <a:bodyPr/>
        <a:lstStyle/>
        <a:p>
          <a:endParaRPr lang="tr-TR"/>
        </a:p>
      </dgm:t>
    </dgm:pt>
    <dgm:pt modelId="{EAB48BF0-2E12-455B-B8C4-C7836DE631AF}" type="sibTrans" cxnId="{E9550182-324C-41CE-961F-29597CA36493}">
      <dgm:prSet/>
      <dgm:spPr/>
      <dgm:t>
        <a:bodyPr/>
        <a:lstStyle/>
        <a:p>
          <a:endParaRPr lang="tr-TR"/>
        </a:p>
      </dgm:t>
    </dgm:pt>
    <dgm:pt modelId="{F9133341-0CFF-4E8A-9797-BA0DE634D203}">
      <dgm:prSet phldrT="[Text]" custT="1"/>
      <dgm:spPr/>
      <dgm:t>
        <a:bodyPr/>
        <a:lstStyle/>
        <a:p>
          <a:r>
            <a:rPr lang="tr-TR" sz="1600" b="1" dirty="0" smtClean="0">
              <a:latin typeface="Palatino Linotype" pitchFamily="18" charset="0"/>
            </a:rPr>
            <a:t>MERKEZİ EĞİLİM ÖLÇÜLERİ</a:t>
          </a:r>
          <a:endParaRPr lang="tr-TR" sz="1600" b="1" dirty="0">
            <a:latin typeface="Palatino Linotype" pitchFamily="18" charset="0"/>
          </a:endParaRPr>
        </a:p>
      </dgm:t>
    </dgm:pt>
    <dgm:pt modelId="{84FC7E81-5E3F-4019-B7E9-39B6B527AD65}" type="parTrans" cxnId="{2689CACA-1BA7-4EB3-9F70-E8EEEAE9E28D}">
      <dgm:prSet/>
      <dgm:spPr/>
      <dgm:t>
        <a:bodyPr/>
        <a:lstStyle/>
        <a:p>
          <a:endParaRPr lang="tr-TR"/>
        </a:p>
      </dgm:t>
    </dgm:pt>
    <dgm:pt modelId="{2813AB6E-A522-4E1E-A036-4C71C6576FC7}" type="sibTrans" cxnId="{2689CACA-1BA7-4EB3-9F70-E8EEEAE9E28D}">
      <dgm:prSet/>
      <dgm:spPr/>
      <dgm:t>
        <a:bodyPr/>
        <a:lstStyle/>
        <a:p>
          <a:endParaRPr lang="tr-TR"/>
        </a:p>
      </dgm:t>
    </dgm:pt>
    <dgm:pt modelId="{E6C63D3F-3C91-45F8-958C-42836BD997F1}">
      <dgm:prSet phldrT="[Text]" custT="1"/>
      <dgm:spPr/>
      <dgm:t>
        <a:bodyPr/>
        <a:lstStyle/>
        <a:p>
          <a:r>
            <a:rPr lang="tr-TR" sz="1600" b="1" dirty="0" smtClean="0">
              <a:latin typeface="Palatino Linotype" pitchFamily="18" charset="0"/>
            </a:rPr>
            <a:t>DEĞİŞKENLİK ÖLÇÜLERİ</a:t>
          </a:r>
          <a:endParaRPr lang="tr-TR" sz="1600" b="1" dirty="0">
            <a:latin typeface="Palatino Linotype" pitchFamily="18" charset="0"/>
          </a:endParaRPr>
        </a:p>
      </dgm:t>
    </dgm:pt>
    <dgm:pt modelId="{7D12C63C-D2FC-4D57-BD3F-94CA733AF39A}" type="parTrans" cxnId="{3034BDA0-6A6B-4887-A499-705FE95546E8}">
      <dgm:prSet/>
      <dgm:spPr/>
      <dgm:t>
        <a:bodyPr/>
        <a:lstStyle/>
        <a:p>
          <a:endParaRPr lang="tr-TR"/>
        </a:p>
      </dgm:t>
    </dgm:pt>
    <dgm:pt modelId="{3EF25D37-464A-4C7A-8656-557DC86BFD96}" type="sibTrans" cxnId="{3034BDA0-6A6B-4887-A499-705FE95546E8}">
      <dgm:prSet/>
      <dgm:spPr/>
      <dgm:t>
        <a:bodyPr/>
        <a:lstStyle/>
        <a:p>
          <a:endParaRPr lang="tr-TR"/>
        </a:p>
      </dgm:t>
    </dgm:pt>
    <dgm:pt modelId="{EEB6603A-C904-409E-A5FD-A4A5AFE3153D}">
      <dgm:prSet phldrT="[Text]" custT="1"/>
      <dgm:spPr/>
      <dgm:t>
        <a:bodyPr/>
        <a:lstStyle/>
        <a:p>
          <a:r>
            <a:rPr lang="tr-TR" sz="1600" b="1" dirty="0" smtClean="0">
              <a:latin typeface="Palatino Linotype" pitchFamily="18" charset="0"/>
            </a:rPr>
            <a:t>MOD (TEPE DEĞER)</a:t>
          </a:r>
          <a:endParaRPr lang="tr-TR" sz="1600" b="1" dirty="0">
            <a:latin typeface="Palatino Linotype" pitchFamily="18" charset="0"/>
          </a:endParaRPr>
        </a:p>
      </dgm:t>
    </dgm:pt>
    <dgm:pt modelId="{55F2FC7C-B925-4D6C-8109-CD1773459BF4}" type="parTrans" cxnId="{9BD7B489-EDDF-4EE7-8E3A-D3FD915AD340}">
      <dgm:prSet/>
      <dgm:spPr/>
      <dgm:t>
        <a:bodyPr/>
        <a:lstStyle/>
        <a:p>
          <a:endParaRPr lang="tr-TR"/>
        </a:p>
      </dgm:t>
    </dgm:pt>
    <dgm:pt modelId="{3D1DF2A9-FAC3-49FA-AB52-2450FA02FA11}" type="sibTrans" cxnId="{9BD7B489-EDDF-4EE7-8E3A-D3FD915AD340}">
      <dgm:prSet/>
      <dgm:spPr/>
      <dgm:t>
        <a:bodyPr/>
        <a:lstStyle/>
        <a:p>
          <a:endParaRPr lang="tr-TR"/>
        </a:p>
      </dgm:t>
    </dgm:pt>
    <dgm:pt modelId="{CDB03CA0-7808-4E25-B5EF-B4486534A2E9}">
      <dgm:prSet phldrT="[Text]" custT="1"/>
      <dgm:spPr/>
      <dgm:t>
        <a:bodyPr/>
        <a:lstStyle/>
        <a:p>
          <a:r>
            <a:rPr lang="tr-TR" sz="1600" b="1" dirty="0" smtClean="0">
              <a:latin typeface="Palatino Linotype" pitchFamily="18" charset="0"/>
            </a:rPr>
            <a:t>MEDYAN (ORTANCA)</a:t>
          </a:r>
          <a:endParaRPr lang="tr-TR" sz="1600" b="1" dirty="0">
            <a:latin typeface="Palatino Linotype" pitchFamily="18" charset="0"/>
          </a:endParaRPr>
        </a:p>
      </dgm:t>
    </dgm:pt>
    <dgm:pt modelId="{9AF24F77-5B63-4FBC-A41E-FE915E0CDA63}" type="parTrans" cxnId="{C10602E1-A578-441D-9BB0-4B0C8DD4F12D}">
      <dgm:prSet/>
      <dgm:spPr/>
      <dgm:t>
        <a:bodyPr/>
        <a:lstStyle/>
        <a:p>
          <a:endParaRPr lang="tr-TR"/>
        </a:p>
      </dgm:t>
    </dgm:pt>
    <dgm:pt modelId="{7E5372C5-3F2E-4272-80B6-03311ADAF2AA}" type="sibTrans" cxnId="{C10602E1-A578-441D-9BB0-4B0C8DD4F12D}">
      <dgm:prSet/>
      <dgm:spPr/>
      <dgm:t>
        <a:bodyPr/>
        <a:lstStyle/>
        <a:p>
          <a:endParaRPr lang="tr-TR"/>
        </a:p>
      </dgm:t>
    </dgm:pt>
    <dgm:pt modelId="{F5CCEF27-26E7-4FFA-83EC-679E70721477}">
      <dgm:prSet phldrT="[Text]" custT="1"/>
      <dgm:spPr/>
      <dgm:t>
        <a:bodyPr/>
        <a:lstStyle/>
        <a:p>
          <a:r>
            <a:rPr lang="tr-TR" sz="1600" b="1" dirty="0" smtClean="0">
              <a:latin typeface="Palatino Linotype" pitchFamily="18" charset="0"/>
            </a:rPr>
            <a:t>ARİTMETİK ORTALAMA</a:t>
          </a:r>
          <a:endParaRPr lang="tr-TR" sz="1600" b="1" dirty="0">
            <a:latin typeface="Palatino Linotype" pitchFamily="18" charset="0"/>
          </a:endParaRPr>
        </a:p>
      </dgm:t>
    </dgm:pt>
    <dgm:pt modelId="{D8B2AF3B-20EC-4D36-A6C1-A443F91F18EE}" type="parTrans" cxnId="{3563EB91-3282-43F1-A1A8-EC4459302951}">
      <dgm:prSet/>
      <dgm:spPr/>
      <dgm:t>
        <a:bodyPr/>
        <a:lstStyle/>
        <a:p>
          <a:endParaRPr lang="tr-TR"/>
        </a:p>
      </dgm:t>
    </dgm:pt>
    <dgm:pt modelId="{84B6F254-4AEF-45AF-BD03-8C1129EA8433}" type="sibTrans" cxnId="{3563EB91-3282-43F1-A1A8-EC4459302951}">
      <dgm:prSet/>
      <dgm:spPr/>
      <dgm:t>
        <a:bodyPr/>
        <a:lstStyle/>
        <a:p>
          <a:endParaRPr lang="tr-TR"/>
        </a:p>
      </dgm:t>
    </dgm:pt>
    <dgm:pt modelId="{39B7E9E7-E565-4661-9371-6389F11866FA}">
      <dgm:prSet phldrT="[Text]" custT="1"/>
      <dgm:spPr/>
      <dgm:t>
        <a:bodyPr/>
        <a:lstStyle/>
        <a:p>
          <a:r>
            <a:rPr lang="tr-TR" sz="1600" b="1" dirty="0" smtClean="0">
              <a:latin typeface="Palatino Linotype" pitchFamily="18" charset="0"/>
            </a:rPr>
            <a:t>RANJ </a:t>
          </a:r>
        </a:p>
        <a:p>
          <a:r>
            <a:rPr lang="tr-TR" sz="1600" b="1" dirty="0" smtClean="0">
              <a:latin typeface="Palatino Linotype" pitchFamily="18" charset="0"/>
            </a:rPr>
            <a:t>(DİZİ GENİŞLİĞİ)</a:t>
          </a:r>
          <a:endParaRPr lang="tr-TR" sz="1600" b="1" dirty="0">
            <a:latin typeface="Palatino Linotype" pitchFamily="18" charset="0"/>
          </a:endParaRPr>
        </a:p>
      </dgm:t>
    </dgm:pt>
    <dgm:pt modelId="{D8126015-CE1C-4932-8D6B-A69948472429}" type="parTrans" cxnId="{2608ADF9-3FFC-4F1C-B853-5FE581235F54}">
      <dgm:prSet/>
      <dgm:spPr/>
      <dgm:t>
        <a:bodyPr/>
        <a:lstStyle/>
        <a:p>
          <a:endParaRPr lang="tr-TR"/>
        </a:p>
      </dgm:t>
    </dgm:pt>
    <dgm:pt modelId="{278E93FE-F292-4F53-ADB9-114A65EEAD2D}" type="sibTrans" cxnId="{2608ADF9-3FFC-4F1C-B853-5FE581235F54}">
      <dgm:prSet/>
      <dgm:spPr/>
      <dgm:t>
        <a:bodyPr/>
        <a:lstStyle/>
        <a:p>
          <a:endParaRPr lang="tr-TR"/>
        </a:p>
      </dgm:t>
    </dgm:pt>
    <dgm:pt modelId="{CD9CD7FF-E497-47A3-A937-D63D3DCAFA3A}">
      <dgm:prSet phldrT="[Text]" custT="1"/>
      <dgm:spPr/>
      <dgm:t>
        <a:bodyPr/>
        <a:lstStyle/>
        <a:p>
          <a:r>
            <a:rPr lang="tr-TR" sz="1600" b="1" dirty="0" smtClean="0">
              <a:latin typeface="Palatino Linotype" pitchFamily="18" charset="0"/>
            </a:rPr>
            <a:t>ÇEYREK SAPMA</a:t>
          </a:r>
          <a:endParaRPr lang="tr-TR" sz="1600" b="1" dirty="0">
            <a:latin typeface="Palatino Linotype" pitchFamily="18" charset="0"/>
          </a:endParaRPr>
        </a:p>
      </dgm:t>
    </dgm:pt>
    <dgm:pt modelId="{2A13DE97-2E0D-4F54-B23D-766961A87343}" type="parTrans" cxnId="{5BB5101E-825A-4E2B-9474-9F750A91AF22}">
      <dgm:prSet/>
      <dgm:spPr/>
      <dgm:t>
        <a:bodyPr/>
        <a:lstStyle/>
        <a:p>
          <a:endParaRPr lang="tr-TR"/>
        </a:p>
      </dgm:t>
    </dgm:pt>
    <dgm:pt modelId="{ADFD581C-9D01-427F-AF48-AFF823BAAFC3}" type="sibTrans" cxnId="{5BB5101E-825A-4E2B-9474-9F750A91AF22}">
      <dgm:prSet/>
      <dgm:spPr/>
      <dgm:t>
        <a:bodyPr/>
        <a:lstStyle/>
        <a:p>
          <a:endParaRPr lang="tr-TR"/>
        </a:p>
      </dgm:t>
    </dgm:pt>
    <dgm:pt modelId="{AD838D85-725C-4E0D-A592-C027A467C9AD}">
      <dgm:prSet phldrT="[Text]" custT="1"/>
      <dgm:spPr/>
      <dgm:t>
        <a:bodyPr/>
        <a:lstStyle/>
        <a:p>
          <a:r>
            <a:rPr lang="tr-TR" sz="1600" b="1" dirty="0" smtClean="0">
              <a:latin typeface="Palatino Linotype" pitchFamily="18" charset="0"/>
            </a:rPr>
            <a:t>STANDART SAPMA</a:t>
          </a:r>
          <a:endParaRPr lang="tr-TR" sz="1600" b="1" dirty="0">
            <a:latin typeface="Palatino Linotype" pitchFamily="18" charset="0"/>
          </a:endParaRPr>
        </a:p>
      </dgm:t>
    </dgm:pt>
    <dgm:pt modelId="{62BC642C-5B13-4F54-9F9E-BEFCFD8DE6F6}" type="parTrans" cxnId="{6BE2F72E-4802-44D3-9C2D-876C6E83E728}">
      <dgm:prSet/>
      <dgm:spPr/>
      <dgm:t>
        <a:bodyPr/>
        <a:lstStyle/>
        <a:p>
          <a:endParaRPr lang="tr-TR"/>
        </a:p>
      </dgm:t>
    </dgm:pt>
    <dgm:pt modelId="{A37AB4AF-D5D8-4F0E-8F70-ACC124B1C571}" type="sibTrans" cxnId="{6BE2F72E-4802-44D3-9C2D-876C6E83E728}">
      <dgm:prSet/>
      <dgm:spPr/>
      <dgm:t>
        <a:bodyPr/>
        <a:lstStyle/>
        <a:p>
          <a:endParaRPr lang="tr-TR"/>
        </a:p>
      </dgm:t>
    </dgm:pt>
    <dgm:pt modelId="{A385CAE9-A7D5-48DF-BADD-FDB39FA1D812}" type="pres">
      <dgm:prSet presAssocID="{A2D5A962-6114-444E-A8C7-D7D4455DA0B9}" presName="Name0" presStyleCnt="0">
        <dgm:presLayoutVars>
          <dgm:chPref val="1"/>
          <dgm:dir/>
          <dgm:animOne val="branch"/>
          <dgm:animLvl val="lvl"/>
          <dgm:resizeHandles val="exact"/>
        </dgm:presLayoutVars>
      </dgm:prSet>
      <dgm:spPr/>
      <dgm:t>
        <a:bodyPr/>
        <a:lstStyle/>
        <a:p>
          <a:endParaRPr lang="tr-TR"/>
        </a:p>
      </dgm:t>
    </dgm:pt>
    <dgm:pt modelId="{03BEA650-003B-4B72-8067-9CF505637601}" type="pres">
      <dgm:prSet presAssocID="{BC8280EC-B50B-4459-BEB7-E842FB9C608B}" presName="root1" presStyleCnt="0"/>
      <dgm:spPr/>
      <dgm:t>
        <a:bodyPr/>
        <a:lstStyle/>
        <a:p>
          <a:endParaRPr lang="tr-TR"/>
        </a:p>
      </dgm:t>
    </dgm:pt>
    <dgm:pt modelId="{8027DB87-41A5-4500-B891-0BA9B9773B7B}" type="pres">
      <dgm:prSet presAssocID="{BC8280EC-B50B-4459-BEB7-E842FB9C608B}" presName="LevelOneTextNode" presStyleLbl="node0" presStyleIdx="0" presStyleCnt="1" custLinFactNeighborX="-39078">
        <dgm:presLayoutVars>
          <dgm:chPref val="3"/>
        </dgm:presLayoutVars>
      </dgm:prSet>
      <dgm:spPr/>
      <dgm:t>
        <a:bodyPr/>
        <a:lstStyle/>
        <a:p>
          <a:endParaRPr lang="tr-TR"/>
        </a:p>
      </dgm:t>
    </dgm:pt>
    <dgm:pt modelId="{E52E1DFD-D7C6-4D50-A584-B6C7C5917047}" type="pres">
      <dgm:prSet presAssocID="{BC8280EC-B50B-4459-BEB7-E842FB9C608B}" presName="level2hierChild" presStyleCnt="0"/>
      <dgm:spPr/>
      <dgm:t>
        <a:bodyPr/>
        <a:lstStyle/>
        <a:p>
          <a:endParaRPr lang="tr-TR"/>
        </a:p>
      </dgm:t>
    </dgm:pt>
    <dgm:pt modelId="{F5DB991B-095B-450E-8DD0-E2BC3677572E}" type="pres">
      <dgm:prSet presAssocID="{84FC7E81-5E3F-4019-B7E9-39B6B527AD65}" presName="conn2-1" presStyleLbl="parChTrans1D2" presStyleIdx="0" presStyleCnt="2"/>
      <dgm:spPr/>
      <dgm:t>
        <a:bodyPr/>
        <a:lstStyle/>
        <a:p>
          <a:endParaRPr lang="tr-TR"/>
        </a:p>
      </dgm:t>
    </dgm:pt>
    <dgm:pt modelId="{7300348F-E91F-4721-8B45-2C33228CE67D}" type="pres">
      <dgm:prSet presAssocID="{84FC7E81-5E3F-4019-B7E9-39B6B527AD65}" presName="connTx" presStyleLbl="parChTrans1D2" presStyleIdx="0" presStyleCnt="2"/>
      <dgm:spPr/>
      <dgm:t>
        <a:bodyPr/>
        <a:lstStyle/>
        <a:p>
          <a:endParaRPr lang="tr-TR"/>
        </a:p>
      </dgm:t>
    </dgm:pt>
    <dgm:pt modelId="{A5F26DA5-DEF0-40DC-AD34-1DB8C110D5EB}" type="pres">
      <dgm:prSet presAssocID="{F9133341-0CFF-4E8A-9797-BA0DE634D203}" presName="root2" presStyleCnt="0"/>
      <dgm:spPr/>
      <dgm:t>
        <a:bodyPr/>
        <a:lstStyle/>
        <a:p>
          <a:endParaRPr lang="tr-TR"/>
        </a:p>
      </dgm:t>
    </dgm:pt>
    <dgm:pt modelId="{335FDA5F-0BA7-4D69-AE35-7A9C8CCC247E}" type="pres">
      <dgm:prSet presAssocID="{F9133341-0CFF-4E8A-9797-BA0DE634D203}" presName="LevelTwoTextNode" presStyleLbl="node2" presStyleIdx="0" presStyleCnt="2" custLinFactNeighborY="-17269">
        <dgm:presLayoutVars>
          <dgm:chPref val="3"/>
        </dgm:presLayoutVars>
      </dgm:prSet>
      <dgm:spPr/>
      <dgm:t>
        <a:bodyPr/>
        <a:lstStyle/>
        <a:p>
          <a:endParaRPr lang="tr-TR"/>
        </a:p>
      </dgm:t>
    </dgm:pt>
    <dgm:pt modelId="{8BFD4DDB-6E12-4267-9FF4-E535938267F0}" type="pres">
      <dgm:prSet presAssocID="{F9133341-0CFF-4E8A-9797-BA0DE634D203}" presName="level3hierChild" presStyleCnt="0"/>
      <dgm:spPr/>
      <dgm:t>
        <a:bodyPr/>
        <a:lstStyle/>
        <a:p>
          <a:endParaRPr lang="tr-TR"/>
        </a:p>
      </dgm:t>
    </dgm:pt>
    <dgm:pt modelId="{C18FA2FF-5E24-4578-91EE-12D81DE6950B}" type="pres">
      <dgm:prSet presAssocID="{55F2FC7C-B925-4D6C-8109-CD1773459BF4}" presName="conn2-1" presStyleLbl="parChTrans1D3" presStyleIdx="0" presStyleCnt="6"/>
      <dgm:spPr/>
      <dgm:t>
        <a:bodyPr/>
        <a:lstStyle/>
        <a:p>
          <a:endParaRPr lang="tr-TR"/>
        </a:p>
      </dgm:t>
    </dgm:pt>
    <dgm:pt modelId="{CCA58B2B-43CD-434B-BEDB-783D3D254030}" type="pres">
      <dgm:prSet presAssocID="{55F2FC7C-B925-4D6C-8109-CD1773459BF4}" presName="connTx" presStyleLbl="parChTrans1D3" presStyleIdx="0" presStyleCnt="6"/>
      <dgm:spPr/>
      <dgm:t>
        <a:bodyPr/>
        <a:lstStyle/>
        <a:p>
          <a:endParaRPr lang="tr-TR"/>
        </a:p>
      </dgm:t>
    </dgm:pt>
    <dgm:pt modelId="{79F1ABCA-908D-4EAA-AD66-50E6FF1DE2C9}" type="pres">
      <dgm:prSet presAssocID="{EEB6603A-C904-409E-A5FD-A4A5AFE3153D}" presName="root2" presStyleCnt="0"/>
      <dgm:spPr/>
      <dgm:t>
        <a:bodyPr/>
        <a:lstStyle/>
        <a:p>
          <a:endParaRPr lang="tr-TR"/>
        </a:p>
      </dgm:t>
    </dgm:pt>
    <dgm:pt modelId="{4399EF91-55A0-4707-80B8-CD2D364F5D36}" type="pres">
      <dgm:prSet presAssocID="{EEB6603A-C904-409E-A5FD-A4A5AFE3153D}" presName="LevelTwoTextNode" presStyleLbl="node3" presStyleIdx="0" presStyleCnt="6">
        <dgm:presLayoutVars>
          <dgm:chPref val="3"/>
        </dgm:presLayoutVars>
      </dgm:prSet>
      <dgm:spPr/>
      <dgm:t>
        <a:bodyPr/>
        <a:lstStyle/>
        <a:p>
          <a:endParaRPr lang="tr-TR"/>
        </a:p>
      </dgm:t>
    </dgm:pt>
    <dgm:pt modelId="{111892FF-1174-4722-977E-6506D4897A1A}" type="pres">
      <dgm:prSet presAssocID="{EEB6603A-C904-409E-A5FD-A4A5AFE3153D}" presName="level3hierChild" presStyleCnt="0"/>
      <dgm:spPr/>
      <dgm:t>
        <a:bodyPr/>
        <a:lstStyle/>
        <a:p>
          <a:endParaRPr lang="tr-TR"/>
        </a:p>
      </dgm:t>
    </dgm:pt>
    <dgm:pt modelId="{35C58CE7-AE9F-4F51-AD62-6ABF5B827542}" type="pres">
      <dgm:prSet presAssocID="{9AF24F77-5B63-4FBC-A41E-FE915E0CDA63}" presName="conn2-1" presStyleLbl="parChTrans1D3" presStyleIdx="1" presStyleCnt="6"/>
      <dgm:spPr/>
      <dgm:t>
        <a:bodyPr/>
        <a:lstStyle/>
        <a:p>
          <a:endParaRPr lang="tr-TR"/>
        </a:p>
      </dgm:t>
    </dgm:pt>
    <dgm:pt modelId="{232B1630-D726-4CBA-BCD8-8F783583205C}" type="pres">
      <dgm:prSet presAssocID="{9AF24F77-5B63-4FBC-A41E-FE915E0CDA63}" presName="connTx" presStyleLbl="parChTrans1D3" presStyleIdx="1" presStyleCnt="6"/>
      <dgm:spPr/>
      <dgm:t>
        <a:bodyPr/>
        <a:lstStyle/>
        <a:p>
          <a:endParaRPr lang="tr-TR"/>
        </a:p>
      </dgm:t>
    </dgm:pt>
    <dgm:pt modelId="{B172E736-DA7E-4593-8ED4-0F15782EB3FB}" type="pres">
      <dgm:prSet presAssocID="{CDB03CA0-7808-4E25-B5EF-B4486534A2E9}" presName="root2" presStyleCnt="0"/>
      <dgm:spPr/>
      <dgm:t>
        <a:bodyPr/>
        <a:lstStyle/>
        <a:p>
          <a:endParaRPr lang="tr-TR"/>
        </a:p>
      </dgm:t>
    </dgm:pt>
    <dgm:pt modelId="{212E0FD6-E11D-44E9-927C-8E3F0C749611}" type="pres">
      <dgm:prSet presAssocID="{CDB03CA0-7808-4E25-B5EF-B4486534A2E9}" presName="LevelTwoTextNode" presStyleLbl="node3" presStyleIdx="1" presStyleCnt="6" custLinFactNeighborY="-17269">
        <dgm:presLayoutVars>
          <dgm:chPref val="3"/>
        </dgm:presLayoutVars>
      </dgm:prSet>
      <dgm:spPr/>
      <dgm:t>
        <a:bodyPr/>
        <a:lstStyle/>
        <a:p>
          <a:endParaRPr lang="tr-TR"/>
        </a:p>
      </dgm:t>
    </dgm:pt>
    <dgm:pt modelId="{CBC4F754-1585-4215-A14B-E1A66FB24610}" type="pres">
      <dgm:prSet presAssocID="{CDB03CA0-7808-4E25-B5EF-B4486534A2E9}" presName="level3hierChild" presStyleCnt="0"/>
      <dgm:spPr/>
      <dgm:t>
        <a:bodyPr/>
        <a:lstStyle/>
        <a:p>
          <a:endParaRPr lang="tr-TR"/>
        </a:p>
      </dgm:t>
    </dgm:pt>
    <dgm:pt modelId="{04BEE678-A35B-4ED4-A01D-159A267E59FD}" type="pres">
      <dgm:prSet presAssocID="{D8B2AF3B-20EC-4D36-A6C1-A443F91F18EE}" presName="conn2-1" presStyleLbl="parChTrans1D3" presStyleIdx="2" presStyleCnt="6"/>
      <dgm:spPr/>
      <dgm:t>
        <a:bodyPr/>
        <a:lstStyle/>
        <a:p>
          <a:endParaRPr lang="tr-TR"/>
        </a:p>
      </dgm:t>
    </dgm:pt>
    <dgm:pt modelId="{F1C9FA62-8140-46A9-B3BB-D866B07C7412}" type="pres">
      <dgm:prSet presAssocID="{D8B2AF3B-20EC-4D36-A6C1-A443F91F18EE}" presName="connTx" presStyleLbl="parChTrans1D3" presStyleIdx="2" presStyleCnt="6"/>
      <dgm:spPr/>
      <dgm:t>
        <a:bodyPr/>
        <a:lstStyle/>
        <a:p>
          <a:endParaRPr lang="tr-TR"/>
        </a:p>
      </dgm:t>
    </dgm:pt>
    <dgm:pt modelId="{41311065-BA68-448E-B54F-932CA850035D}" type="pres">
      <dgm:prSet presAssocID="{F5CCEF27-26E7-4FFA-83EC-679E70721477}" presName="root2" presStyleCnt="0"/>
      <dgm:spPr/>
      <dgm:t>
        <a:bodyPr/>
        <a:lstStyle/>
        <a:p>
          <a:endParaRPr lang="tr-TR"/>
        </a:p>
      </dgm:t>
    </dgm:pt>
    <dgm:pt modelId="{758B530A-1D24-465F-92B9-99A6E5F55E36}" type="pres">
      <dgm:prSet presAssocID="{F5CCEF27-26E7-4FFA-83EC-679E70721477}" presName="LevelTwoTextNode" presStyleLbl="node3" presStyleIdx="2" presStyleCnt="6" custLinFactNeighborY="-32992">
        <dgm:presLayoutVars>
          <dgm:chPref val="3"/>
        </dgm:presLayoutVars>
      </dgm:prSet>
      <dgm:spPr/>
      <dgm:t>
        <a:bodyPr/>
        <a:lstStyle/>
        <a:p>
          <a:endParaRPr lang="tr-TR"/>
        </a:p>
      </dgm:t>
    </dgm:pt>
    <dgm:pt modelId="{D3889A17-8AD0-48BA-A663-45D4879E9475}" type="pres">
      <dgm:prSet presAssocID="{F5CCEF27-26E7-4FFA-83EC-679E70721477}" presName="level3hierChild" presStyleCnt="0"/>
      <dgm:spPr/>
      <dgm:t>
        <a:bodyPr/>
        <a:lstStyle/>
        <a:p>
          <a:endParaRPr lang="tr-TR"/>
        </a:p>
      </dgm:t>
    </dgm:pt>
    <dgm:pt modelId="{B5361C11-26A7-425F-933F-43181801029C}" type="pres">
      <dgm:prSet presAssocID="{7D12C63C-D2FC-4D57-BD3F-94CA733AF39A}" presName="conn2-1" presStyleLbl="parChTrans1D2" presStyleIdx="1" presStyleCnt="2"/>
      <dgm:spPr/>
      <dgm:t>
        <a:bodyPr/>
        <a:lstStyle/>
        <a:p>
          <a:endParaRPr lang="tr-TR"/>
        </a:p>
      </dgm:t>
    </dgm:pt>
    <dgm:pt modelId="{07439591-66B9-49ED-825C-E71F4BED0E02}" type="pres">
      <dgm:prSet presAssocID="{7D12C63C-D2FC-4D57-BD3F-94CA733AF39A}" presName="connTx" presStyleLbl="parChTrans1D2" presStyleIdx="1" presStyleCnt="2"/>
      <dgm:spPr/>
      <dgm:t>
        <a:bodyPr/>
        <a:lstStyle/>
        <a:p>
          <a:endParaRPr lang="tr-TR"/>
        </a:p>
      </dgm:t>
    </dgm:pt>
    <dgm:pt modelId="{9A059DA2-334C-491E-BF8D-CE074CF03464}" type="pres">
      <dgm:prSet presAssocID="{E6C63D3F-3C91-45F8-958C-42836BD997F1}" presName="root2" presStyleCnt="0"/>
      <dgm:spPr/>
      <dgm:t>
        <a:bodyPr/>
        <a:lstStyle/>
        <a:p>
          <a:endParaRPr lang="tr-TR"/>
        </a:p>
      </dgm:t>
    </dgm:pt>
    <dgm:pt modelId="{23E97595-0348-4B6D-807B-F2F54E3F649F}" type="pres">
      <dgm:prSet presAssocID="{E6C63D3F-3C91-45F8-958C-42836BD997F1}" presName="LevelTwoTextNode" presStyleLbl="node2" presStyleIdx="1" presStyleCnt="2" custLinFactNeighborY="24311">
        <dgm:presLayoutVars>
          <dgm:chPref val="3"/>
        </dgm:presLayoutVars>
      </dgm:prSet>
      <dgm:spPr/>
      <dgm:t>
        <a:bodyPr/>
        <a:lstStyle/>
        <a:p>
          <a:endParaRPr lang="tr-TR"/>
        </a:p>
      </dgm:t>
    </dgm:pt>
    <dgm:pt modelId="{EACB8B18-281B-4C38-B970-EBD167CD7CB8}" type="pres">
      <dgm:prSet presAssocID="{E6C63D3F-3C91-45F8-958C-42836BD997F1}" presName="level3hierChild" presStyleCnt="0"/>
      <dgm:spPr/>
      <dgm:t>
        <a:bodyPr/>
        <a:lstStyle/>
        <a:p>
          <a:endParaRPr lang="tr-TR"/>
        </a:p>
      </dgm:t>
    </dgm:pt>
    <dgm:pt modelId="{1B780B2D-69B4-4304-BEBD-40D0A1A486C3}" type="pres">
      <dgm:prSet presAssocID="{D8126015-CE1C-4932-8D6B-A69948472429}" presName="conn2-1" presStyleLbl="parChTrans1D3" presStyleIdx="3" presStyleCnt="6"/>
      <dgm:spPr/>
      <dgm:t>
        <a:bodyPr/>
        <a:lstStyle/>
        <a:p>
          <a:endParaRPr lang="tr-TR"/>
        </a:p>
      </dgm:t>
    </dgm:pt>
    <dgm:pt modelId="{EE9F88E3-04E8-48C9-A24E-A3BF6B11C69F}" type="pres">
      <dgm:prSet presAssocID="{D8126015-CE1C-4932-8D6B-A69948472429}" presName="connTx" presStyleLbl="parChTrans1D3" presStyleIdx="3" presStyleCnt="6"/>
      <dgm:spPr/>
      <dgm:t>
        <a:bodyPr/>
        <a:lstStyle/>
        <a:p>
          <a:endParaRPr lang="tr-TR"/>
        </a:p>
      </dgm:t>
    </dgm:pt>
    <dgm:pt modelId="{984554F1-0DF1-4293-9205-6AB45E0A04B1}" type="pres">
      <dgm:prSet presAssocID="{39B7E9E7-E565-4661-9371-6389F11866FA}" presName="root2" presStyleCnt="0"/>
      <dgm:spPr/>
      <dgm:t>
        <a:bodyPr/>
        <a:lstStyle/>
        <a:p>
          <a:endParaRPr lang="tr-TR"/>
        </a:p>
      </dgm:t>
    </dgm:pt>
    <dgm:pt modelId="{7E7B51CD-2629-49CD-814D-C4B9E90AB758}" type="pres">
      <dgm:prSet presAssocID="{39B7E9E7-E565-4661-9371-6389F11866FA}" presName="LevelTwoTextNode" presStyleLbl="node3" presStyleIdx="3" presStyleCnt="6" custLinFactNeighborY="40035">
        <dgm:presLayoutVars>
          <dgm:chPref val="3"/>
        </dgm:presLayoutVars>
      </dgm:prSet>
      <dgm:spPr/>
      <dgm:t>
        <a:bodyPr/>
        <a:lstStyle/>
        <a:p>
          <a:endParaRPr lang="tr-TR"/>
        </a:p>
      </dgm:t>
    </dgm:pt>
    <dgm:pt modelId="{DA0CAA2F-CDB4-4E8B-89F8-7B291FFC986D}" type="pres">
      <dgm:prSet presAssocID="{39B7E9E7-E565-4661-9371-6389F11866FA}" presName="level3hierChild" presStyleCnt="0"/>
      <dgm:spPr/>
      <dgm:t>
        <a:bodyPr/>
        <a:lstStyle/>
        <a:p>
          <a:endParaRPr lang="tr-TR"/>
        </a:p>
      </dgm:t>
    </dgm:pt>
    <dgm:pt modelId="{518DE1C3-3794-4504-AFA9-A4C39119951E}" type="pres">
      <dgm:prSet presAssocID="{2A13DE97-2E0D-4F54-B23D-766961A87343}" presName="conn2-1" presStyleLbl="parChTrans1D3" presStyleIdx="4" presStyleCnt="6"/>
      <dgm:spPr/>
      <dgm:t>
        <a:bodyPr/>
        <a:lstStyle/>
        <a:p>
          <a:endParaRPr lang="tr-TR"/>
        </a:p>
      </dgm:t>
    </dgm:pt>
    <dgm:pt modelId="{80DD7597-EE43-499F-9587-BE7B0DE2CFC2}" type="pres">
      <dgm:prSet presAssocID="{2A13DE97-2E0D-4F54-B23D-766961A87343}" presName="connTx" presStyleLbl="parChTrans1D3" presStyleIdx="4" presStyleCnt="6"/>
      <dgm:spPr/>
      <dgm:t>
        <a:bodyPr/>
        <a:lstStyle/>
        <a:p>
          <a:endParaRPr lang="tr-TR"/>
        </a:p>
      </dgm:t>
    </dgm:pt>
    <dgm:pt modelId="{93EA3E16-90ED-4008-9446-7AEA914BB380}" type="pres">
      <dgm:prSet presAssocID="{CD9CD7FF-E497-47A3-A937-D63D3DCAFA3A}" presName="root2" presStyleCnt="0"/>
      <dgm:spPr/>
      <dgm:t>
        <a:bodyPr/>
        <a:lstStyle/>
        <a:p>
          <a:endParaRPr lang="tr-TR"/>
        </a:p>
      </dgm:t>
    </dgm:pt>
    <dgm:pt modelId="{40B33A65-D6BC-45D6-8179-04A541B71202}" type="pres">
      <dgm:prSet presAssocID="{CD9CD7FF-E497-47A3-A937-D63D3DCAFA3A}" presName="LevelTwoTextNode" presStyleLbl="node3" presStyleIdx="4" presStyleCnt="6" custLinFactNeighborY="24311">
        <dgm:presLayoutVars>
          <dgm:chPref val="3"/>
        </dgm:presLayoutVars>
      </dgm:prSet>
      <dgm:spPr/>
      <dgm:t>
        <a:bodyPr/>
        <a:lstStyle/>
        <a:p>
          <a:endParaRPr lang="tr-TR"/>
        </a:p>
      </dgm:t>
    </dgm:pt>
    <dgm:pt modelId="{CB3054F3-B105-4558-81E1-BB63A2199E81}" type="pres">
      <dgm:prSet presAssocID="{CD9CD7FF-E497-47A3-A937-D63D3DCAFA3A}" presName="level3hierChild" presStyleCnt="0"/>
      <dgm:spPr/>
      <dgm:t>
        <a:bodyPr/>
        <a:lstStyle/>
        <a:p>
          <a:endParaRPr lang="tr-TR"/>
        </a:p>
      </dgm:t>
    </dgm:pt>
    <dgm:pt modelId="{5A16D035-DD37-45EC-8357-912F2A7D3854}" type="pres">
      <dgm:prSet presAssocID="{62BC642C-5B13-4F54-9F9E-BEFCFD8DE6F6}" presName="conn2-1" presStyleLbl="parChTrans1D3" presStyleIdx="5" presStyleCnt="6"/>
      <dgm:spPr/>
      <dgm:t>
        <a:bodyPr/>
        <a:lstStyle/>
        <a:p>
          <a:endParaRPr lang="tr-TR"/>
        </a:p>
      </dgm:t>
    </dgm:pt>
    <dgm:pt modelId="{261EF528-FA0A-40EB-B79C-73A748492D19}" type="pres">
      <dgm:prSet presAssocID="{62BC642C-5B13-4F54-9F9E-BEFCFD8DE6F6}" presName="connTx" presStyleLbl="parChTrans1D3" presStyleIdx="5" presStyleCnt="6"/>
      <dgm:spPr/>
      <dgm:t>
        <a:bodyPr/>
        <a:lstStyle/>
        <a:p>
          <a:endParaRPr lang="tr-TR"/>
        </a:p>
      </dgm:t>
    </dgm:pt>
    <dgm:pt modelId="{78F14FEE-0171-484A-8F26-4C6B970A47C3}" type="pres">
      <dgm:prSet presAssocID="{AD838D85-725C-4E0D-A592-C027A467C9AD}" presName="root2" presStyleCnt="0"/>
      <dgm:spPr/>
      <dgm:t>
        <a:bodyPr/>
        <a:lstStyle/>
        <a:p>
          <a:endParaRPr lang="tr-TR"/>
        </a:p>
      </dgm:t>
    </dgm:pt>
    <dgm:pt modelId="{85C4499A-2A08-4C4F-A22F-2C1C62EF2B13}" type="pres">
      <dgm:prSet presAssocID="{AD838D85-725C-4E0D-A592-C027A467C9AD}" presName="LevelTwoTextNode" presStyleLbl="node3" presStyleIdx="5" presStyleCnt="6">
        <dgm:presLayoutVars>
          <dgm:chPref val="3"/>
        </dgm:presLayoutVars>
      </dgm:prSet>
      <dgm:spPr/>
      <dgm:t>
        <a:bodyPr/>
        <a:lstStyle/>
        <a:p>
          <a:endParaRPr lang="tr-TR"/>
        </a:p>
      </dgm:t>
    </dgm:pt>
    <dgm:pt modelId="{9A154C34-B968-41DC-A103-11CA1C940B5A}" type="pres">
      <dgm:prSet presAssocID="{AD838D85-725C-4E0D-A592-C027A467C9AD}" presName="level3hierChild" presStyleCnt="0"/>
      <dgm:spPr/>
      <dgm:t>
        <a:bodyPr/>
        <a:lstStyle/>
        <a:p>
          <a:endParaRPr lang="tr-TR"/>
        </a:p>
      </dgm:t>
    </dgm:pt>
  </dgm:ptLst>
  <dgm:cxnLst>
    <dgm:cxn modelId="{0EF7B07A-A467-46EB-89E2-EC6427BAD9A8}" type="presOf" srcId="{F5CCEF27-26E7-4FFA-83EC-679E70721477}" destId="{758B530A-1D24-465F-92B9-99A6E5F55E36}" srcOrd="0" destOrd="0" presId="urn:microsoft.com/office/officeart/2008/layout/HorizontalMultiLevelHierarchy"/>
    <dgm:cxn modelId="{F357CBEA-B892-46A1-A0C9-8622A9B6250D}" type="presOf" srcId="{2A13DE97-2E0D-4F54-B23D-766961A87343}" destId="{80DD7597-EE43-499F-9587-BE7B0DE2CFC2}" srcOrd="1" destOrd="0" presId="urn:microsoft.com/office/officeart/2008/layout/HorizontalMultiLevelHierarchy"/>
    <dgm:cxn modelId="{86308F38-C4AA-4581-9A42-29E09AF96D54}" type="presOf" srcId="{CD9CD7FF-E497-47A3-A937-D63D3DCAFA3A}" destId="{40B33A65-D6BC-45D6-8179-04A541B71202}" srcOrd="0" destOrd="0" presId="urn:microsoft.com/office/officeart/2008/layout/HorizontalMultiLevelHierarchy"/>
    <dgm:cxn modelId="{A46323C6-3769-484A-A56F-D151DF2C7D4F}" type="presOf" srcId="{9AF24F77-5B63-4FBC-A41E-FE915E0CDA63}" destId="{232B1630-D726-4CBA-BCD8-8F783583205C}" srcOrd="1" destOrd="0" presId="urn:microsoft.com/office/officeart/2008/layout/HorizontalMultiLevelHierarchy"/>
    <dgm:cxn modelId="{9592328C-21C1-435F-97FD-EAB6B68C867F}" type="presOf" srcId="{39B7E9E7-E565-4661-9371-6389F11866FA}" destId="{7E7B51CD-2629-49CD-814D-C4B9E90AB758}" srcOrd="0" destOrd="0" presId="urn:microsoft.com/office/officeart/2008/layout/HorizontalMultiLevelHierarchy"/>
    <dgm:cxn modelId="{9BD7B489-EDDF-4EE7-8E3A-D3FD915AD340}" srcId="{F9133341-0CFF-4E8A-9797-BA0DE634D203}" destId="{EEB6603A-C904-409E-A5FD-A4A5AFE3153D}" srcOrd="0" destOrd="0" parTransId="{55F2FC7C-B925-4D6C-8109-CD1773459BF4}" sibTransId="{3D1DF2A9-FAC3-49FA-AB52-2450FA02FA11}"/>
    <dgm:cxn modelId="{C10602E1-A578-441D-9BB0-4B0C8DD4F12D}" srcId="{F9133341-0CFF-4E8A-9797-BA0DE634D203}" destId="{CDB03CA0-7808-4E25-B5EF-B4486534A2E9}" srcOrd="1" destOrd="0" parTransId="{9AF24F77-5B63-4FBC-A41E-FE915E0CDA63}" sibTransId="{7E5372C5-3F2E-4272-80B6-03311ADAF2AA}"/>
    <dgm:cxn modelId="{DA76323D-DF64-4CF7-AF23-32F3C15F6F79}" type="presOf" srcId="{62BC642C-5B13-4F54-9F9E-BEFCFD8DE6F6}" destId="{5A16D035-DD37-45EC-8357-912F2A7D3854}" srcOrd="0" destOrd="0" presId="urn:microsoft.com/office/officeart/2008/layout/HorizontalMultiLevelHierarchy"/>
    <dgm:cxn modelId="{6BE2F72E-4802-44D3-9C2D-876C6E83E728}" srcId="{E6C63D3F-3C91-45F8-958C-42836BD997F1}" destId="{AD838D85-725C-4E0D-A592-C027A467C9AD}" srcOrd="2" destOrd="0" parTransId="{62BC642C-5B13-4F54-9F9E-BEFCFD8DE6F6}" sibTransId="{A37AB4AF-D5D8-4F0E-8F70-ACC124B1C571}"/>
    <dgm:cxn modelId="{BDD7AF8E-BC95-474D-91C8-118D89124266}" type="presOf" srcId="{EEB6603A-C904-409E-A5FD-A4A5AFE3153D}" destId="{4399EF91-55A0-4707-80B8-CD2D364F5D36}" srcOrd="0" destOrd="0" presId="urn:microsoft.com/office/officeart/2008/layout/HorizontalMultiLevelHierarchy"/>
    <dgm:cxn modelId="{AB0DBCC4-0588-46E8-979B-3FD74FD45381}" type="presOf" srcId="{9AF24F77-5B63-4FBC-A41E-FE915E0CDA63}" destId="{35C58CE7-AE9F-4F51-AD62-6ABF5B827542}" srcOrd="0" destOrd="0" presId="urn:microsoft.com/office/officeart/2008/layout/HorizontalMultiLevelHierarchy"/>
    <dgm:cxn modelId="{D1B7EFAF-87AE-4D6E-BDCB-7C0E9F85CD7B}" type="presOf" srcId="{F9133341-0CFF-4E8A-9797-BA0DE634D203}" destId="{335FDA5F-0BA7-4D69-AE35-7A9C8CCC247E}" srcOrd="0" destOrd="0" presId="urn:microsoft.com/office/officeart/2008/layout/HorizontalMultiLevelHierarchy"/>
    <dgm:cxn modelId="{E5189F75-4DD4-416F-96D0-B7CCF8F26712}" type="presOf" srcId="{84FC7E81-5E3F-4019-B7E9-39B6B527AD65}" destId="{F5DB991B-095B-450E-8DD0-E2BC3677572E}" srcOrd="0" destOrd="0" presId="urn:microsoft.com/office/officeart/2008/layout/HorizontalMultiLevelHierarchy"/>
    <dgm:cxn modelId="{2689CACA-1BA7-4EB3-9F70-E8EEEAE9E28D}" srcId="{BC8280EC-B50B-4459-BEB7-E842FB9C608B}" destId="{F9133341-0CFF-4E8A-9797-BA0DE634D203}" srcOrd="0" destOrd="0" parTransId="{84FC7E81-5E3F-4019-B7E9-39B6B527AD65}" sibTransId="{2813AB6E-A522-4E1E-A036-4C71C6576FC7}"/>
    <dgm:cxn modelId="{BA58AA2E-7C78-4673-9084-002C980744F1}" type="presOf" srcId="{2A13DE97-2E0D-4F54-B23D-766961A87343}" destId="{518DE1C3-3794-4504-AFA9-A4C39119951E}" srcOrd="0" destOrd="0" presId="urn:microsoft.com/office/officeart/2008/layout/HorizontalMultiLevelHierarchy"/>
    <dgm:cxn modelId="{05B0EF71-4C8C-45F1-A38C-5C9B94F75CCD}" type="presOf" srcId="{A2D5A962-6114-444E-A8C7-D7D4455DA0B9}" destId="{A385CAE9-A7D5-48DF-BADD-FDB39FA1D812}" srcOrd="0" destOrd="0" presId="urn:microsoft.com/office/officeart/2008/layout/HorizontalMultiLevelHierarchy"/>
    <dgm:cxn modelId="{ECFEAF22-C0EF-43D0-AFBE-1CBDE30C34F2}" type="presOf" srcId="{62BC642C-5B13-4F54-9F9E-BEFCFD8DE6F6}" destId="{261EF528-FA0A-40EB-B79C-73A748492D19}" srcOrd="1" destOrd="0" presId="urn:microsoft.com/office/officeart/2008/layout/HorizontalMultiLevelHierarchy"/>
    <dgm:cxn modelId="{3563EB91-3282-43F1-A1A8-EC4459302951}" srcId="{F9133341-0CFF-4E8A-9797-BA0DE634D203}" destId="{F5CCEF27-26E7-4FFA-83EC-679E70721477}" srcOrd="2" destOrd="0" parTransId="{D8B2AF3B-20EC-4D36-A6C1-A443F91F18EE}" sibTransId="{84B6F254-4AEF-45AF-BD03-8C1129EA8433}"/>
    <dgm:cxn modelId="{AD19FF7C-36D5-42FD-9105-647212D0D658}" type="presOf" srcId="{CDB03CA0-7808-4E25-B5EF-B4486534A2E9}" destId="{212E0FD6-E11D-44E9-927C-8E3F0C749611}" srcOrd="0" destOrd="0" presId="urn:microsoft.com/office/officeart/2008/layout/HorizontalMultiLevelHierarchy"/>
    <dgm:cxn modelId="{EDEA697E-F8EB-4355-A1A5-2FDEDF668C53}" type="presOf" srcId="{D8B2AF3B-20EC-4D36-A6C1-A443F91F18EE}" destId="{04BEE678-A35B-4ED4-A01D-159A267E59FD}" srcOrd="0" destOrd="0" presId="urn:microsoft.com/office/officeart/2008/layout/HorizontalMultiLevelHierarchy"/>
    <dgm:cxn modelId="{7A976B72-10AA-481D-B132-3DA2E5FDCA67}" type="presOf" srcId="{D8B2AF3B-20EC-4D36-A6C1-A443F91F18EE}" destId="{F1C9FA62-8140-46A9-B3BB-D866B07C7412}" srcOrd="1" destOrd="0" presId="urn:microsoft.com/office/officeart/2008/layout/HorizontalMultiLevelHierarchy"/>
    <dgm:cxn modelId="{3034BDA0-6A6B-4887-A499-705FE95546E8}" srcId="{BC8280EC-B50B-4459-BEB7-E842FB9C608B}" destId="{E6C63D3F-3C91-45F8-958C-42836BD997F1}" srcOrd="1" destOrd="0" parTransId="{7D12C63C-D2FC-4D57-BD3F-94CA733AF39A}" sibTransId="{3EF25D37-464A-4C7A-8656-557DC86BFD96}"/>
    <dgm:cxn modelId="{E9550182-324C-41CE-961F-29597CA36493}" srcId="{A2D5A962-6114-444E-A8C7-D7D4455DA0B9}" destId="{BC8280EC-B50B-4459-BEB7-E842FB9C608B}" srcOrd="0" destOrd="0" parTransId="{FDDC76F8-B99A-4758-8C40-63B452CB8159}" sibTransId="{EAB48BF0-2E12-455B-B8C4-C7836DE631AF}"/>
    <dgm:cxn modelId="{4C482714-0039-40F7-B002-CEE1124A6B33}" type="presOf" srcId="{55F2FC7C-B925-4D6C-8109-CD1773459BF4}" destId="{CCA58B2B-43CD-434B-BEDB-783D3D254030}" srcOrd="1" destOrd="0" presId="urn:microsoft.com/office/officeart/2008/layout/HorizontalMultiLevelHierarchy"/>
    <dgm:cxn modelId="{2608ADF9-3FFC-4F1C-B853-5FE581235F54}" srcId="{E6C63D3F-3C91-45F8-958C-42836BD997F1}" destId="{39B7E9E7-E565-4661-9371-6389F11866FA}" srcOrd="0" destOrd="0" parTransId="{D8126015-CE1C-4932-8D6B-A69948472429}" sibTransId="{278E93FE-F292-4F53-ADB9-114A65EEAD2D}"/>
    <dgm:cxn modelId="{1A08D03A-9040-4F29-8FA6-8FE1D6245160}" type="presOf" srcId="{BC8280EC-B50B-4459-BEB7-E842FB9C608B}" destId="{8027DB87-41A5-4500-B891-0BA9B9773B7B}" srcOrd="0" destOrd="0" presId="urn:microsoft.com/office/officeart/2008/layout/HorizontalMultiLevelHierarchy"/>
    <dgm:cxn modelId="{5452E2B3-8FC2-4235-BF82-CA833F2A431F}" type="presOf" srcId="{D8126015-CE1C-4932-8D6B-A69948472429}" destId="{1B780B2D-69B4-4304-BEBD-40D0A1A486C3}" srcOrd="0" destOrd="0" presId="urn:microsoft.com/office/officeart/2008/layout/HorizontalMultiLevelHierarchy"/>
    <dgm:cxn modelId="{86E61551-E906-47D9-8094-73F173C35BF9}" type="presOf" srcId="{7D12C63C-D2FC-4D57-BD3F-94CA733AF39A}" destId="{07439591-66B9-49ED-825C-E71F4BED0E02}" srcOrd="1" destOrd="0" presId="urn:microsoft.com/office/officeart/2008/layout/HorizontalMultiLevelHierarchy"/>
    <dgm:cxn modelId="{5BB5101E-825A-4E2B-9474-9F750A91AF22}" srcId="{E6C63D3F-3C91-45F8-958C-42836BD997F1}" destId="{CD9CD7FF-E497-47A3-A937-D63D3DCAFA3A}" srcOrd="1" destOrd="0" parTransId="{2A13DE97-2E0D-4F54-B23D-766961A87343}" sibTransId="{ADFD581C-9D01-427F-AF48-AFF823BAAFC3}"/>
    <dgm:cxn modelId="{988EC50B-911C-432B-ABAE-2ABD1111CEF7}" type="presOf" srcId="{E6C63D3F-3C91-45F8-958C-42836BD997F1}" destId="{23E97595-0348-4B6D-807B-F2F54E3F649F}" srcOrd="0" destOrd="0" presId="urn:microsoft.com/office/officeart/2008/layout/HorizontalMultiLevelHierarchy"/>
    <dgm:cxn modelId="{DE677EE6-2555-4A8C-BE0A-43C8B17141C1}" type="presOf" srcId="{84FC7E81-5E3F-4019-B7E9-39B6B527AD65}" destId="{7300348F-E91F-4721-8B45-2C33228CE67D}" srcOrd="1" destOrd="0" presId="urn:microsoft.com/office/officeart/2008/layout/HorizontalMultiLevelHierarchy"/>
    <dgm:cxn modelId="{5FAA6D35-73F5-4A55-A970-8C7A146B0CA0}" type="presOf" srcId="{55F2FC7C-B925-4D6C-8109-CD1773459BF4}" destId="{C18FA2FF-5E24-4578-91EE-12D81DE6950B}" srcOrd="0" destOrd="0" presId="urn:microsoft.com/office/officeart/2008/layout/HorizontalMultiLevelHierarchy"/>
    <dgm:cxn modelId="{C334CB59-9456-4CB6-B452-0EE4D07F2343}" type="presOf" srcId="{AD838D85-725C-4E0D-A592-C027A467C9AD}" destId="{85C4499A-2A08-4C4F-A22F-2C1C62EF2B13}" srcOrd="0" destOrd="0" presId="urn:microsoft.com/office/officeart/2008/layout/HorizontalMultiLevelHierarchy"/>
    <dgm:cxn modelId="{40844316-8D7B-4ACE-B8FB-11C1C2F9339F}" type="presOf" srcId="{D8126015-CE1C-4932-8D6B-A69948472429}" destId="{EE9F88E3-04E8-48C9-A24E-A3BF6B11C69F}" srcOrd="1" destOrd="0" presId="urn:microsoft.com/office/officeart/2008/layout/HorizontalMultiLevelHierarchy"/>
    <dgm:cxn modelId="{D9DA5FA3-2A3A-4FE8-8012-05BAD5789CDB}" type="presOf" srcId="{7D12C63C-D2FC-4D57-BD3F-94CA733AF39A}" destId="{B5361C11-26A7-425F-933F-43181801029C}" srcOrd="0" destOrd="0" presId="urn:microsoft.com/office/officeart/2008/layout/HorizontalMultiLevelHierarchy"/>
    <dgm:cxn modelId="{CEC86291-4328-4BE9-AD2B-16337514B0EA}" type="presParOf" srcId="{A385CAE9-A7D5-48DF-BADD-FDB39FA1D812}" destId="{03BEA650-003B-4B72-8067-9CF505637601}" srcOrd="0" destOrd="0" presId="urn:microsoft.com/office/officeart/2008/layout/HorizontalMultiLevelHierarchy"/>
    <dgm:cxn modelId="{CED0B353-C7B0-497F-A93C-1C36D68CB5F4}" type="presParOf" srcId="{03BEA650-003B-4B72-8067-9CF505637601}" destId="{8027DB87-41A5-4500-B891-0BA9B9773B7B}" srcOrd="0" destOrd="0" presId="urn:microsoft.com/office/officeart/2008/layout/HorizontalMultiLevelHierarchy"/>
    <dgm:cxn modelId="{4D951872-0F40-4A1A-B9EF-BF311607A7AC}" type="presParOf" srcId="{03BEA650-003B-4B72-8067-9CF505637601}" destId="{E52E1DFD-D7C6-4D50-A584-B6C7C5917047}" srcOrd="1" destOrd="0" presId="urn:microsoft.com/office/officeart/2008/layout/HorizontalMultiLevelHierarchy"/>
    <dgm:cxn modelId="{8147F32D-47DC-4BD7-971C-732D4ADA8182}" type="presParOf" srcId="{E52E1DFD-D7C6-4D50-A584-B6C7C5917047}" destId="{F5DB991B-095B-450E-8DD0-E2BC3677572E}" srcOrd="0" destOrd="0" presId="urn:microsoft.com/office/officeart/2008/layout/HorizontalMultiLevelHierarchy"/>
    <dgm:cxn modelId="{C07173C8-ACE9-4DD7-BB9E-7A3CDD1623A8}" type="presParOf" srcId="{F5DB991B-095B-450E-8DD0-E2BC3677572E}" destId="{7300348F-E91F-4721-8B45-2C33228CE67D}" srcOrd="0" destOrd="0" presId="urn:microsoft.com/office/officeart/2008/layout/HorizontalMultiLevelHierarchy"/>
    <dgm:cxn modelId="{9E921F92-9556-4BF0-958D-086A188A1BE1}" type="presParOf" srcId="{E52E1DFD-D7C6-4D50-A584-B6C7C5917047}" destId="{A5F26DA5-DEF0-40DC-AD34-1DB8C110D5EB}" srcOrd="1" destOrd="0" presId="urn:microsoft.com/office/officeart/2008/layout/HorizontalMultiLevelHierarchy"/>
    <dgm:cxn modelId="{53CF5E91-613C-4676-8EE2-05D3A40A3F1C}" type="presParOf" srcId="{A5F26DA5-DEF0-40DC-AD34-1DB8C110D5EB}" destId="{335FDA5F-0BA7-4D69-AE35-7A9C8CCC247E}" srcOrd="0" destOrd="0" presId="urn:microsoft.com/office/officeart/2008/layout/HorizontalMultiLevelHierarchy"/>
    <dgm:cxn modelId="{046ADE24-9AE8-40B0-ACE0-A2F62C47D206}" type="presParOf" srcId="{A5F26DA5-DEF0-40DC-AD34-1DB8C110D5EB}" destId="{8BFD4DDB-6E12-4267-9FF4-E535938267F0}" srcOrd="1" destOrd="0" presId="urn:microsoft.com/office/officeart/2008/layout/HorizontalMultiLevelHierarchy"/>
    <dgm:cxn modelId="{C4297309-3ACE-4CD3-BC53-B29DCA2958AA}" type="presParOf" srcId="{8BFD4DDB-6E12-4267-9FF4-E535938267F0}" destId="{C18FA2FF-5E24-4578-91EE-12D81DE6950B}" srcOrd="0" destOrd="0" presId="urn:microsoft.com/office/officeart/2008/layout/HorizontalMultiLevelHierarchy"/>
    <dgm:cxn modelId="{7283ABD7-021B-4099-8C26-326541CDFC26}" type="presParOf" srcId="{C18FA2FF-5E24-4578-91EE-12D81DE6950B}" destId="{CCA58B2B-43CD-434B-BEDB-783D3D254030}" srcOrd="0" destOrd="0" presId="urn:microsoft.com/office/officeart/2008/layout/HorizontalMultiLevelHierarchy"/>
    <dgm:cxn modelId="{0681F9DA-188D-4A52-980E-9599C7C50483}" type="presParOf" srcId="{8BFD4DDB-6E12-4267-9FF4-E535938267F0}" destId="{79F1ABCA-908D-4EAA-AD66-50E6FF1DE2C9}" srcOrd="1" destOrd="0" presId="urn:microsoft.com/office/officeart/2008/layout/HorizontalMultiLevelHierarchy"/>
    <dgm:cxn modelId="{A9FA9552-C31E-4E61-B166-C7DBA118C646}" type="presParOf" srcId="{79F1ABCA-908D-4EAA-AD66-50E6FF1DE2C9}" destId="{4399EF91-55A0-4707-80B8-CD2D364F5D36}" srcOrd="0" destOrd="0" presId="urn:microsoft.com/office/officeart/2008/layout/HorizontalMultiLevelHierarchy"/>
    <dgm:cxn modelId="{E5BE774D-B09D-4464-8AB0-EC0D2E839384}" type="presParOf" srcId="{79F1ABCA-908D-4EAA-AD66-50E6FF1DE2C9}" destId="{111892FF-1174-4722-977E-6506D4897A1A}" srcOrd="1" destOrd="0" presId="urn:microsoft.com/office/officeart/2008/layout/HorizontalMultiLevelHierarchy"/>
    <dgm:cxn modelId="{A113516E-83D3-44D6-81C5-E1F0EB205272}" type="presParOf" srcId="{8BFD4DDB-6E12-4267-9FF4-E535938267F0}" destId="{35C58CE7-AE9F-4F51-AD62-6ABF5B827542}" srcOrd="2" destOrd="0" presId="urn:microsoft.com/office/officeart/2008/layout/HorizontalMultiLevelHierarchy"/>
    <dgm:cxn modelId="{10A62FAC-8323-4081-A472-EF31F7DAADDC}" type="presParOf" srcId="{35C58CE7-AE9F-4F51-AD62-6ABF5B827542}" destId="{232B1630-D726-4CBA-BCD8-8F783583205C}" srcOrd="0" destOrd="0" presId="urn:microsoft.com/office/officeart/2008/layout/HorizontalMultiLevelHierarchy"/>
    <dgm:cxn modelId="{7E8B5974-6CDC-44EB-8953-5B4CABBC0835}" type="presParOf" srcId="{8BFD4DDB-6E12-4267-9FF4-E535938267F0}" destId="{B172E736-DA7E-4593-8ED4-0F15782EB3FB}" srcOrd="3" destOrd="0" presId="urn:microsoft.com/office/officeart/2008/layout/HorizontalMultiLevelHierarchy"/>
    <dgm:cxn modelId="{5FD1F040-95E8-4A8E-A1B4-4FE07517EF8B}" type="presParOf" srcId="{B172E736-DA7E-4593-8ED4-0F15782EB3FB}" destId="{212E0FD6-E11D-44E9-927C-8E3F0C749611}" srcOrd="0" destOrd="0" presId="urn:microsoft.com/office/officeart/2008/layout/HorizontalMultiLevelHierarchy"/>
    <dgm:cxn modelId="{03FB7A04-94CF-401C-B25B-A9DD8BE0EBF3}" type="presParOf" srcId="{B172E736-DA7E-4593-8ED4-0F15782EB3FB}" destId="{CBC4F754-1585-4215-A14B-E1A66FB24610}" srcOrd="1" destOrd="0" presId="urn:microsoft.com/office/officeart/2008/layout/HorizontalMultiLevelHierarchy"/>
    <dgm:cxn modelId="{0C1174F1-3313-428C-B35F-27E77DD005E2}" type="presParOf" srcId="{8BFD4DDB-6E12-4267-9FF4-E535938267F0}" destId="{04BEE678-A35B-4ED4-A01D-159A267E59FD}" srcOrd="4" destOrd="0" presId="urn:microsoft.com/office/officeart/2008/layout/HorizontalMultiLevelHierarchy"/>
    <dgm:cxn modelId="{494F8A64-EAB7-4789-BD28-05FC1CDBC6F8}" type="presParOf" srcId="{04BEE678-A35B-4ED4-A01D-159A267E59FD}" destId="{F1C9FA62-8140-46A9-B3BB-D866B07C7412}" srcOrd="0" destOrd="0" presId="urn:microsoft.com/office/officeart/2008/layout/HorizontalMultiLevelHierarchy"/>
    <dgm:cxn modelId="{EF45B890-6A89-4F18-ABA8-6432B704A479}" type="presParOf" srcId="{8BFD4DDB-6E12-4267-9FF4-E535938267F0}" destId="{41311065-BA68-448E-B54F-932CA850035D}" srcOrd="5" destOrd="0" presId="urn:microsoft.com/office/officeart/2008/layout/HorizontalMultiLevelHierarchy"/>
    <dgm:cxn modelId="{F6AD3B77-786C-4C2B-A76B-13E3BD877B07}" type="presParOf" srcId="{41311065-BA68-448E-B54F-932CA850035D}" destId="{758B530A-1D24-465F-92B9-99A6E5F55E36}" srcOrd="0" destOrd="0" presId="urn:microsoft.com/office/officeart/2008/layout/HorizontalMultiLevelHierarchy"/>
    <dgm:cxn modelId="{BC41CABD-6DB8-4FD5-882E-A3C1C40E3E77}" type="presParOf" srcId="{41311065-BA68-448E-B54F-932CA850035D}" destId="{D3889A17-8AD0-48BA-A663-45D4879E9475}" srcOrd="1" destOrd="0" presId="urn:microsoft.com/office/officeart/2008/layout/HorizontalMultiLevelHierarchy"/>
    <dgm:cxn modelId="{714A080C-FBAC-4B58-844E-AEB6848A773C}" type="presParOf" srcId="{E52E1DFD-D7C6-4D50-A584-B6C7C5917047}" destId="{B5361C11-26A7-425F-933F-43181801029C}" srcOrd="2" destOrd="0" presId="urn:microsoft.com/office/officeart/2008/layout/HorizontalMultiLevelHierarchy"/>
    <dgm:cxn modelId="{3E47E5A2-5379-40E5-A862-B0FA60B58FC0}" type="presParOf" srcId="{B5361C11-26A7-425F-933F-43181801029C}" destId="{07439591-66B9-49ED-825C-E71F4BED0E02}" srcOrd="0" destOrd="0" presId="urn:microsoft.com/office/officeart/2008/layout/HorizontalMultiLevelHierarchy"/>
    <dgm:cxn modelId="{E243D6D4-CBC8-4349-B1E1-284A057A42ED}" type="presParOf" srcId="{E52E1DFD-D7C6-4D50-A584-B6C7C5917047}" destId="{9A059DA2-334C-491E-BF8D-CE074CF03464}" srcOrd="3" destOrd="0" presId="urn:microsoft.com/office/officeart/2008/layout/HorizontalMultiLevelHierarchy"/>
    <dgm:cxn modelId="{251F1F72-005F-4EE5-8A8C-30063B9DEA1A}" type="presParOf" srcId="{9A059DA2-334C-491E-BF8D-CE074CF03464}" destId="{23E97595-0348-4B6D-807B-F2F54E3F649F}" srcOrd="0" destOrd="0" presId="urn:microsoft.com/office/officeart/2008/layout/HorizontalMultiLevelHierarchy"/>
    <dgm:cxn modelId="{33342E66-46F9-4634-B000-FDB3415FFDEA}" type="presParOf" srcId="{9A059DA2-334C-491E-BF8D-CE074CF03464}" destId="{EACB8B18-281B-4C38-B970-EBD167CD7CB8}" srcOrd="1" destOrd="0" presId="urn:microsoft.com/office/officeart/2008/layout/HorizontalMultiLevelHierarchy"/>
    <dgm:cxn modelId="{6397AB8D-A8ED-4A6E-9582-6F5BD630F4F7}" type="presParOf" srcId="{EACB8B18-281B-4C38-B970-EBD167CD7CB8}" destId="{1B780B2D-69B4-4304-BEBD-40D0A1A486C3}" srcOrd="0" destOrd="0" presId="urn:microsoft.com/office/officeart/2008/layout/HorizontalMultiLevelHierarchy"/>
    <dgm:cxn modelId="{03530CA5-3E1E-4F6E-9128-D0B8D8C99B8A}" type="presParOf" srcId="{1B780B2D-69B4-4304-BEBD-40D0A1A486C3}" destId="{EE9F88E3-04E8-48C9-A24E-A3BF6B11C69F}" srcOrd="0" destOrd="0" presId="urn:microsoft.com/office/officeart/2008/layout/HorizontalMultiLevelHierarchy"/>
    <dgm:cxn modelId="{7A246D84-58C2-471D-A485-92578EDC9C7D}" type="presParOf" srcId="{EACB8B18-281B-4C38-B970-EBD167CD7CB8}" destId="{984554F1-0DF1-4293-9205-6AB45E0A04B1}" srcOrd="1" destOrd="0" presId="urn:microsoft.com/office/officeart/2008/layout/HorizontalMultiLevelHierarchy"/>
    <dgm:cxn modelId="{ECE3668B-A98F-4105-9F9D-D26B8B3AD0AD}" type="presParOf" srcId="{984554F1-0DF1-4293-9205-6AB45E0A04B1}" destId="{7E7B51CD-2629-49CD-814D-C4B9E90AB758}" srcOrd="0" destOrd="0" presId="urn:microsoft.com/office/officeart/2008/layout/HorizontalMultiLevelHierarchy"/>
    <dgm:cxn modelId="{D5B74C63-0801-4FF9-9916-6DA89371128A}" type="presParOf" srcId="{984554F1-0DF1-4293-9205-6AB45E0A04B1}" destId="{DA0CAA2F-CDB4-4E8B-89F8-7B291FFC986D}" srcOrd="1" destOrd="0" presId="urn:microsoft.com/office/officeart/2008/layout/HorizontalMultiLevelHierarchy"/>
    <dgm:cxn modelId="{D64205C6-315D-4CEE-B7F1-D1F1949741AD}" type="presParOf" srcId="{EACB8B18-281B-4C38-B970-EBD167CD7CB8}" destId="{518DE1C3-3794-4504-AFA9-A4C39119951E}" srcOrd="2" destOrd="0" presId="urn:microsoft.com/office/officeart/2008/layout/HorizontalMultiLevelHierarchy"/>
    <dgm:cxn modelId="{D77D4921-3060-44C5-9470-98F92D60637A}" type="presParOf" srcId="{518DE1C3-3794-4504-AFA9-A4C39119951E}" destId="{80DD7597-EE43-499F-9587-BE7B0DE2CFC2}" srcOrd="0" destOrd="0" presId="urn:microsoft.com/office/officeart/2008/layout/HorizontalMultiLevelHierarchy"/>
    <dgm:cxn modelId="{B545753B-5673-4BF3-9538-E6BC6CFAC171}" type="presParOf" srcId="{EACB8B18-281B-4C38-B970-EBD167CD7CB8}" destId="{93EA3E16-90ED-4008-9446-7AEA914BB380}" srcOrd="3" destOrd="0" presId="urn:microsoft.com/office/officeart/2008/layout/HorizontalMultiLevelHierarchy"/>
    <dgm:cxn modelId="{BDAFF281-FBCC-4E7B-BBA3-436A21402292}" type="presParOf" srcId="{93EA3E16-90ED-4008-9446-7AEA914BB380}" destId="{40B33A65-D6BC-45D6-8179-04A541B71202}" srcOrd="0" destOrd="0" presId="urn:microsoft.com/office/officeart/2008/layout/HorizontalMultiLevelHierarchy"/>
    <dgm:cxn modelId="{4E1C5D87-6F1B-4C6B-B185-F9906DB2C3C3}" type="presParOf" srcId="{93EA3E16-90ED-4008-9446-7AEA914BB380}" destId="{CB3054F3-B105-4558-81E1-BB63A2199E81}" srcOrd="1" destOrd="0" presId="urn:microsoft.com/office/officeart/2008/layout/HorizontalMultiLevelHierarchy"/>
    <dgm:cxn modelId="{5477F43B-2CDF-4760-A882-ACEA27151FF8}" type="presParOf" srcId="{EACB8B18-281B-4C38-B970-EBD167CD7CB8}" destId="{5A16D035-DD37-45EC-8357-912F2A7D3854}" srcOrd="4" destOrd="0" presId="urn:microsoft.com/office/officeart/2008/layout/HorizontalMultiLevelHierarchy"/>
    <dgm:cxn modelId="{F967EAA3-1901-4266-98B0-A3E09A4DFFC7}" type="presParOf" srcId="{5A16D035-DD37-45EC-8357-912F2A7D3854}" destId="{261EF528-FA0A-40EB-B79C-73A748492D19}" srcOrd="0" destOrd="0" presId="urn:microsoft.com/office/officeart/2008/layout/HorizontalMultiLevelHierarchy"/>
    <dgm:cxn modelId="{D4307B13-1E95-4C12-A99F-A32F65DF1822}" type="presParOf" srcId="{EACB8B18-281B-4C38-B970-EBD167CD7CB8}" destId="{78F14FEE-0171-484A-8F26-4C6B970A47C3}" srcOrd="5" destOrd="0" presId="urn:microsoft.com/office/officeart/2008/layout/HorizontalMultiLevelHierarchy"/>
    <dgm:cxn modelId="{D1F44AC0-A3CC-4C18-A381-27209E064F7C}" type="presParOf" srcId="{78F14FEE-0171-484A-8F26-4C6B970A47C3}" destId="{85C4499A-2A08-4C4F-A22F-2C1C62EF2B13}" srcOrd="0" destOrd="0" presId="urn:microsoft.com/office/officeart/2008/layout/HorizontalMultiLevelHierarchy"/>
    <dgm:cxn modelId="{6D75B73C-7071-4AF5-A983-DC79E1C2FB80}" type="presParOf" srcId="{78F14FEE-0171-484A-8F26-4C6B970A47C3}" destId="{9A154C34-B968-41DC-A103-11CA1C940B5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D5A962-6114-444E-A8C7-D7D4455DA0B9}"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tr-TR"/>
        </a:p>
      </dgm:t>
    </dgm:pt>
    <dgm:pt modelId="{BC8280EC-B50B-4459-BEB7-E842FB9C608B}">
      <dgm:prSet phldrT="[Text]" custT="1"/>
      <dgm:spPr/>
      <dgm:t>
        <a:bodyPr/>
        <a:lstStyle/>
        <a:p>
          <a:r>
            <a:rPr lang="tr-TR" sz="1800" b="1" dirty="0" smtClean="0">
              <a:latin typeface="Palatino Linotype" pitchFamily="18" charset="0"/>
            </a:rPr>
            <a:t>MERKEZİ EĞİLİM ÖLÇÜLERİ ARASINDAKİ İLİŞKİ</a:t>
          </a:r>
          <a:endParaRPr lang="tr-TR" sz="1600" b="1" dirty="0">
            <a:latin typeface="Palatino Linotype" pitchFamily="18" charset="0"/>
          </a:endParaRPr>
        </a:p>
      </dgm:t>
    </dgm:pt>
    <dgm:pt modelId="{FDDC76F8-B99A-4758-8C40-63B452CB8159}" type="parTrans" cxnId="{E9550182-324C-41CE-961F-29597CA36493}">
      <dgm:prSet/>
      <dgm:spPr/>
      <dgm:t>
        <a:bodyPr/>
        <a:lstStyle/>
        <a:p>
          <a:endParaRPr lang="tr-TR"/>
        </a:p>
      </dgm:t>
    </dgm:pt>
    <dgm:pt modelId="{EAB48BF0-2E12-455B-B8C4-C7836DE631AF}" type="sibTrans" cxnId="{E9550182-324C-41CE-961F-29597CA36493}">
      <dgm:prSet/>
      <dgm:spPr/>
      <dgm:t>
        <a:bodyPr/>
        <a:lstStyle/>
        <a:p>
          <a:endParaRPr lang="tr-TR"/>
        </a:p>
      </dgm:t>
    </dgm:pt>
    <dgm:pt modelId="{F9133341-0CFF-4E8A-9797-BA0DE634D203}">
      <dgm:prSet phldrT="[Text]" custT="1"/>
      <dgm:spPr/>
      <dgm:t>
        <a:bodyPr/>
        <a:lstStyle/>
        <a:p>
          <a:r>
            <a:rPr lang="tr-TR" sz="1600" b="1" dirty="0" smtClean="0">
              <a:latin typeface="Palatino Linotype" pitchFamily="18" charset="0"/>
            </a:rPr>
            <a:t>SİMETRİK DAĞILIM</a:t>
          </a:r>
          <a:endParaRPr lang="tr-TR" sz="1600" b="1" dirty="0">
            <a:latin typeface="Palatino Linotype" pitchFamily="18" charset="0"/>
          </a:endParaRPr>
        </a:p>
      </dgm:t>
    </dgm:pt>
    <dgm:pt modelId="{84FC7E81-5E3F-4019-B7E9-39B6B527AD65}" type="parTrans" cxnId="{2689CACA-1BA7-4EB3-9F70-E8EEEAE9E28D}">
      <dgm:prSet/>
      <dgm:spPr/>
      <dgm:t>
        <a:bodyPr/>
        <a:lstStyle/>
        <a:p>
          <a:endParaRPr lang="tr-TR"/>
        </a:p>
      </dgm:t>
    </dgm:pt>
    <dgm:pt modelId="{2813AB6E-A522-4E1E-A036-4C71C6576FC7}" type="sibTrans" cxnId="{2689CACA-1BA7-4EB3-9F70-E8EEEAE9E28D}">
      <dgm:prSet/>
      <dgm:spPr/>
      <dgm:t>
        <a:bodyPr/>
        <a:lstStyle/>
        <a:p>
          <a:endParaRPr lang="tr-TR"/>
        </a:p>
      </dgm:t>
    </dgm:pt>
    <dgm:pt modelId="{E6C63D3F-3C91-45F8-958C-42836BD997F1}">
      <dgm:prSet phldrT="[Text]" custT="1"/>
      <dgm:spPr/>
      <dgm:t>
        <a:bodyPr/>
        <a:lstStyle/>
        <a:p>
          <a:r>
            <a:rPr lang="tr-TR" sz="1600" b="1" dirty="0" smtClean="0">
              <a:latin typeface="Palatino Linotype" pitchFamily="18" charset="0"/>
            </a:rPr>
            <a:t>ÇARPIK DAĞILIM</a:t>
          </a:r>
          <a:endParaRPr lang="tr-TR" sz="1600" b="1" dirty="0">
            <a:latin typeface="Palatino Linotype" pitchFamily="18" charset="0"/>
          </a:endParaRPr>
        </a:p>
      </dgm:t>
    </dgm:pt>
    <dgm:pt modelId="{7D12C63C-D2FC-4D57-BD3F-94CA733AF39A}" type="parTrans" cxnId="{3034BDA0-6A6B-4887-A499-705FE95546E8}">
      <dgm:prSet/>
      <dgm:spPr/>
      <dgm:t>
        <a:bodyPr/>
        <a:lstStyle/>
        <a:p>
          <a:endParaRPr lang="tr-TR"/>
        </a:p>
      </dgm:t>
    </dgm:pt>
    <dgm:pt modelId="{3EF25D37-464A-4C7A-8656-557DC86BFD96}" type="sibTrans" cxnId="{3034BDA0-6A6B-4887-A499-705FE95546E8}">
      <dgm:prSet/>
      <dgm:spPr/>
      <dgm:t>
        <a:bodyPr/>
        <a:lstStyle/>
        <a:p>
          <a:endParaRPr lang="tr-TR"/>
        </a:p>
      </dgm:t>
    </dgm:pt>
    <dgm:pt modelId="{2017992F-E7EA-4B1B-AE47-35B8661DAFA0}" type="pres">
      <dgm:prSet presAssocID="{A2D5A962-6114-444E-A8C7-D7D4455DA0B9}" presName="hierChild1" presStyleCnt="0">
        <dgm:presLayoutVars>
          <dgm:chPref val="1"/>
          <dgm:dir/>
          <dgm:animOne val="branch"/>
          <dgm:animLvl val="lvl"/>
          <dgm:resizeHandles/>
        </dgm:presLayoutVars>
      </dgm:prSet>
      <dgm:spPr/>
      <dgm:t>
        <a:bodyPr/>
        <a:lstStyle/>
        <a:p>
          <a:endParaRPr lang="tr-TR"/>
        </a:p>
      </dgm:t>
    </dgm:pt>
    <dgm:pt modelId="{FDA87461-3F42-4BE2-B9FA-4131FDCC768E}" type="pres">
      <dgm:prSet presAssocID="{BC8280EC-B50B-4459-BEB7-E842FB9C608B}" presName="hierRoot1" presStyleCnt="0"/>
      <dgm:spPr/>
      <dgm:t>
        <a:bodyPr/>
        <a:lstStyle/>
        <a:p>
          <a:endParaRPr lang="tr-TR"/>
        </a:p>
      </dgm:t>
    </dgm:pt>
    <dgm:pt modelId="{C5A1D017-E64E-4BBB-A669-066821BE528E}" type="pres">
      <dgm:prSet presAssocID="{BC8280EC-B50B-4459-BEB7-E842FB9C608B}" presName="composite" presStyleCnt="0"/>
      <dgm:spPr/>
      <dgm:t>
        <a:bodyPr/>
        <a:lstStyle/>
        <a:p>
          <a:endParaRPr lang="tr-TR"/>
        </a:p>
      </dgm:t>
    </dgm:pt>
    <dgm:pt modelId="{31F3128E-B1ED-41A1-BC39-861DE1F7C9E2}" type="pres">
      <dgm:prSet presAssocID="{BC8280EC-B50B-4459-BEB7-E842FB9C608B}" presName="background" presStyleLbl="node0" presStyleIdx="0" presStyleCnt="1"/>
      <dgm:spPr/>
      <dgm:t>
        <a:bodyPr/>
        <a:lstStyle/>
        <a:p>
          <a:endParaRPr lang="tr-TR"/>
        </a:p>
      </dgm:t>
    </dgm:pt>
    <dgm:pt modelId="{B96DD40A-BB0B-474C-872F-4F5A5DF50242}" type="pres">
      <dgm:prSet presAssocID="{BC8280EC-B50B-4459-BEB7-E842FB9C608B}" presName="text" presStyleLbl="fgAcc0" presStyleIdx="0" presStyleCnt="1" custScaleX="417965" custScaleY="81602" custLinFactY="-4028" custLinFactNeighborX="-3771" custLinFactNeighborY="-100000">
        <dgm:presLayoutVars>
          <dgm:chPref val="3"/>
        </dgm:presLayoutVars>
      </dgm:prSet>
      <dgm:spPr/>
      <dgm:t>
        <a:bodyPr/>
        <a:lstStyle/>
        <a:p>
          <a:endParaRPr lang="tr-TR"/>
        </a:p>
      </dgm:t>
    </dgm:pt>
    <dgm:pt modelId="{DDD9D9B3-29C8-4C6C-A9A0-44203F506A21}" type="pres">
      <dgm:prSet presAssocID="{BC8280EC-B50B-4459-BEB7-E842FB9C608B}" presName="hierChild2" presStyleCnt="0"/>
      <dgm:spPr/>
      <dgm:t>
        <a:bodyPr/>
        <a:lstStyle/>
        <a:p>
          <a:endParaRPr lang="tr-TR"/>
        </a:p>
      </dgm:t>
    </dgm:pt>
    <dgm:pt modelId="{1DFFB56C-8DA3-44D2-B49E-110F099A46CB}" type="pres">
      <dgm:prSet presAssocID="{84FC7E81-5E3F-4019-B7E9-39B6B527AD65}" presName="Name10" presStyleLbl="parChTrans1D2" presStyleIdx="0" presStyleCnt="2"/>
      <dgm:spPr/>
      <dgm:t>
        <a:bodyPr/>
        <a:lstStyle/>
        <a:p>
          <a:endParaRPr lang="tr-TR"/>
        </a:p>
      </dgm:t>
    </dgm:pt>
    <dgm:pt modelId="{952D4FBC-97AB-4347-80CC-F323C3E4D468}" type="pres">
      <dgm:prSet presAssocID="{F9133341-0CFF-4E8A-9797-BA0DE634D203}" presName="hierRoot2" presStyleCnt="0"/>
      <dgm:spPr/>
      <dgm:t>
        <a:bodyPr/>
        <a:lstStyle/>
        <a:p>
          <a:endParaRPr lang="tr-TR"/>
        </a:p>
      </dgm:t>
    </dgm:pt>
    <dgm:pt modelId="{A973E342-5B44-45E7-9E17-AEBA7C93125B}" type="pres">
      <dgm:prSet presAssocID="{F9133341-0CFF-4E8A-9797-BA0DE634D203}" presName="composite2" presStyleCnt="0"/>
      <dgm:spPr/>
      <dgm:t>
        <a:bodyPr/>
        <a:lstStyle/>
        <a:p>
          <a:endParaRPr lang="tr-TR"/>
        </a:p>
      </dgm:t>
    </dgm:pt>
    <dgm:pt modelId="{E42C11A6-49C5-4A93-970E-0EEA5CC2F1A7}" type="pres">
      <dgm:prSet presAssocID="{F9133341-0CFF-4E8A-9797-BA0DE634D203}" presName="background2" presStyleLbl="node2" presStyleIdx="0" presStyleCnt="2"/>
      <dgm:spPr/>
      <dgm:t>
        <a:bodyPr/>
        <a:lstStyle/>
        <a:p>
          <a:endParaRPr lang="tr-TR"/>
        </a:p>
      </dgm:t>
    </dgm:pt>
    <dgm:pt modelId="{1CF11315-F449-420F-8F0B-A610CA01B249}" type="pres">
      <dgm:prSet presAssocID="{F9133341-0CFF-4E8A-9797-BA0DE634D203}" presName="text2" presStyleLbl="fgAcc2" presStyleIdx="0" presStyleCnt="2" custScaleX="202222">
        <dgm:presLayoutVars>
          <dgm:chPref val="3"/>
        </dgm:presLayoutVars>
      </dgm:prSet>
      <dgm:spPr/>
      <dgm:t>
        <a:bodyPr/>
        <a:lstStyle/>
        <a:p>
          <a:endParaRPr lang="tr-TR"/>
        </a:p>
      </dgm:t>
    </dgm:pt>
    <dgm:pt modelId="{E2E4506C-97AE-4D9A-AADE-1B317DDA97F5}" type="pres">
      <dgm:prSet presAssocID="{F9133341-0CFF-4E8A-9797-BA0DE634D203}" presName="hierChild3" presStyleCnt="0"/>
      <dgm:spPr/>
      <dgm:t>
        <a:bodyPr/>
        <a:lstStyle/>
        <a:p>
          <a:endParaRPr lang="tr-TR"/>
        </a:p>
      </dgm:t>
    </dgm:pt>
    <dgm:pt modelId="{E2105122-F94A-44A2-AC47-C19A07BC294F}" type="pres">
      <dgm:prSet presAssocID="{7D12C63C-D2FC-4D57-BD3F-94CA733AF39A}" presName="Name10" presStyleLbl="parChTrans1D2" presStyleIdx="1" presStyleCnt="2"/>
      <dgm:spPr/>
      <dgm:t>
        <a:bodyPr/>
        <a:lstStyle/>
        <a:p>
          <a:endParaRPr lang="tr-TR"/>
        </a:p>
      </dgm:t>
    </dgm:pt>
    <dgm:pt modelId="{C47FF709-E4E7-47BD-8ADA-D6DC14971520}" type="pres">
      <dgm:prSet presAssocID="{E6C63D3F-3C91-45F8-958C-42836BD997F1}" presName="hierRoot2" presStyleCnt="0"/>
      <dgm:spPr/>
      <dgm:t>
        <a:bodyPr/>
        <a:lstStyle/>
        <a:p>
          <a:endParaRPr lang="tr-TR"/>
        </a:p>
      </dgm:t>
    </dgm:pt>
    <dgm:pt modelId="{9FEB5F67-4345-49B0-93AF-E228C77E4199}" type="pres">
      <dgm:prSet presAssocID="{E6C63D3F-3C91-45F8-958C-42836BD997F1}" presName="composite2" presStyleCnt="0"/>
      <dgm:spPr/>
      <dgm:t>
        <a:bodyPr/>
        <a:lstStyle/>
        <a:p>
          <a:endParaRPr lang="tr-TR"/>
        </a:p>
      </dgm:t>
    </dgm:pt>
    <dgm:pt modelId="{06A40114-5C93-46AD-95CD-6CAAFEFA0281}" type="pres">
      <dgm:prSet presAssocID="{E6C63D3F-3C91-45F8-958C-42836BD997F1}" presName="background2" presStyleLbl="node2" presStyleIdx="1" presStyleCnt="2"/>
      <dgm:spPr/>
      <dgm:t>
        <a:bodyPr/>
        <a:lstStyle/>
        <a:p>
          <a:endParaRPr lang="tr-TR"/>
        </a:p>
      </dgm:t>
    </dgm:pt>
    <dgm:pt modelId="{845D0ADA-D35A-4F41-8491-B904BFD452DE}" type="pres">
      <dgm:prSet presAssocID="{E6C63D3F-3C91-45F8-958C-42836BD997F1}" presName="text2" presStyleLbl="fgAcc2" presStyleIdx="1" presStyleCnt="2" custScaleX="239244">
        <dgm:presLayoutVars>
          <dgm:chPref val="3"/>
        </dgm:presLayoutVars>
      </dgm:prSet>
      <dgm:spPr/>
      <dgm:t>
        <a:bodyPr/>
        <a:lstStyle/>
        <a:p>
          <a:endParaRPr lang="tr-TR"/>
        </a:p>
      </dgm:t>
    </dgm:pt>
    <dgm:pt modelId="{73BF8AA6-8533-40C4-9984-1E01D253D25B}" type="pres">
      <dgm:prSet presAssocID="{E6C63D3F-3C91-45F8-958C-42836BD997F1}" presName="hierChild3" presStyleCnt="0"/>
      <dgm:spPr/>
      <dgm:t>
        <a:bodyPr/>
        <a:lstStyle/>
        <a:p>
          <a:endParaRPr lang="tr-TR"/>
        </a:p>
      </dgm:t>
    </dgm:pt>
  </dgm:ptLst>
  <dgm:cxnLst>
    <dgm:cxn modelId="{347E1C0B-F77D-4F94-B115-9B9C7EA6AA0A}" type="presOf" srcId="{BC8280EC-B50B-4459-BEB7-E842FB9C608B}" destId="{B96DD40A-BB0B-474C-872F-4F5A5DF50242}" srcOrd="0" destOrd="0" presId="urn:microsoft.com/office/officeart/2005/8/layout/hierarchy1"/>
    <dgm:cxn modelId="{049CF550-4ED1-45B5-804D-B0B1C8372662}" type="presOf" srcId="{84FC7E81-5E3F-4019-B7E9-39B6B527AD65}" destId="{1DFFB56C-8DA3-44D2-B49E-110F099A46CB}" srcOrd="0" destOrd="0" presId="urn:microsoft.com/office/officeart/2005/8/layout/hierarchy1"/>
    <dgm:cxn modelId="{89171C55-6CD2-441F-9AB0-08E5349D4C0E}" type="presOf" srcId="{A2D5A962-6114-444E-A8C7-D7D4455DA0B9}" destId="{2017992F-E7EA-4B1B-AE47-35B8661DAFA0}" srcOrd="0" destOrd="0" presId="urn:microsoft.com/office/officeart/2005/8/layout/hierarchy1"/>
    <dgm:cxn modelId="{852D7D20-05FB-4C89-AE3A-4C3294D76CA9}" type="presOf" srcId="{7D12C63C-D2FC-4D57-BD3F-94CA733AF39A}" destId="{E2105122-F94A-44A2-AC47-C19A07BC294F}" srcOrd="0" destOrd="0" presId="urn:microsoft.com/office/officeart/2005/8/layout/hierarchy1"/>
    <dgm:cxn modelId="{E9550182-324C-41CE-961F-29597CA36493}" srcId="{A2D5A962-6114-444E-A8C7-D7D4455DA0B9}" destId="{BC8280EC-B50B-4459-BEB7-E842FB9C608B}" srcOrd="0" destOrd="0" parTransId="{FDDC76F8-B99A-4758-8C40-63B452CB8159}" sibTransId="{EAB48BF0-2E12-455B-B8C4-C7836DE631AF}"/>
    <dgm:cxn modelId="{57CAD29F-62B9-411B-A886-41295DBD3302}" type="presOf" srcId="{E6C63D3F-3C91-45F8-958C-42836BD997F1}" destId="{845D0ADA-D35A-4F41-8491-B904BFD452DE}" srcOrd="0" destOrd="0" presId="urn:microsoft.com/office/officeart/2005/8/layout/hierarchy1"/>
    <dgm:cxn modelId="{E579A8D7-0F42-4084-AF00-F561947351EE}" type="presOf" srcId="{F9133341-0CFF-4E8A-9797-BA0DE634D203}" destId="{1CF11315-F449-420F-8F0B-A610CA01B249}" srcOrd="0" destOrd="0" presId="urn:microsoft.com/office/officeart/2005/8/layout/hierarchy1"/>
    <dgm:cxn modelId="{3034BDA0-6A6B-4887-A499-705FE95546E8}" srcId="{BC8280EC-B50B-4459-BEB7-E842FB9C608B}" destId="{E6C63D3F-3C91-45F8-958C-42836BD997F1}" srcOrd="1" destOrd="0" parTransId="{7D12C63C-D2FC-4D57-BD3F-94CA733AF39A}" sibTransId="{3EF25D37-464A-4C7A-8656-557DC86BFD96}"/>
    <dgm:cxn modelId="{2689CACA-1BA7-4EB3-9F70-E8EEEAE9E28D}" srcId="{BC8280EC-B50B-4459-BEB7-E842FB9C608B}" destId="{F9133341-0CFF-4E8A-9797-BA0DE634D203}" srcOrd="0" destOrd="0" parTransId="{84FC7E81-5E3F-4019-B7E9-39B6B527AD65}" sibTransId="{2813AB6E-A522-4E1E-A036-4C71C6576FC7}"/>
    <dgm:cxn modelId="{A167CD79-7F22-4F20-B755-FF758233725E}" type="presParOf" srcId="{2017992F-E7EA-4B1B-AE47-35B8661DAFA0}" destId="{FDA87461-3F42-4BE2-B9FA-4131FDCC768E}" srcOrd="0" destOrd="0" presId="urn:microsoft.com/office/officeart/2005/8/layout/hierarchy1"/>
    <dgm:cxn modelId="{D5BF63F2-BA94-4FDA-A629-30BA6C169637}" type="presParOf" srcId="{FDA87461-3F42-4BE2-B9FA-4131FDCC768E}" destId="{C5A1D017-E64E-4BBB-A669-066821BE528E}" srcOrd="0" destOrd="0" presId="urn:microsoft.com/office/officeart/2005/8/layout/hierarchy1"/>
    <dgm:cxn modelId="{3AB6738D-72DF-4847-8F14-8CBF81B67BE1}" type="presParOf" srcId="{C5A1D017-E64E-4BBB-A669-066821BE528E}" destId="{31F3128E-B1ED-41A1-BC39-861DE1F7C9E2}" srcOrd="0" destOrd="0" presId="urn:microsoft.com/office/officeart/2005/8/layout/hierarchy1"/>
    <dgm:cxn modelId="{6335941E-3744-4CFB-A41D-D215A792A8A3}" type="presParOf" srcId="{C5A1D017-E64E-4BBB-A669-066821BE528E}" destId="{B96DD40A-BB0B-474C-872F-4F5A5DF50242}" srcOrd="1" destOrd="0" presId="urn:microsoft.com/office/officeart/2005/8/layout/hierarchy1"/>
    <dgm:cxn modelId="{E93D18E7-541F-46E9-89D6-450474336D90}" type="presParOf" srcId="{FDA87461-3F42-4BE2-B9FA-4131FDCC768E}" destId="{DDD9D9B3-29C8-4C6C-A9A0-44203F506A21}" srcOrd="1" destOrd="0" presId="urn:microsoft.com/office/officeart/2005/8/layout/hierarchy1"/>
    <dgm:cxn modelId="{3212A8BB-39EA-4DDB-B186-78CF6CD3EAE8}" type="presParOf" srcId="{DDD9D9B3-29C8-4C6C-A9A0-44203F506A21}" destId="{1DFFB56C-8DA3-44D2-B49E-110F099A46CB}" srcOrd="0" destOrd="0" presId="urn:microsoft.com/office/officeart/2005/8/layout/hierarchy1"/>
    <dgm:cxn modelId="{D201C067-57F0-4787-9922-9C43A8C42FA8}" type="presParOf" srcId="{DDD9D9B3-29C8-4C6C-A9A0-44203F506A21}" destId="{952D4FBC-97AB-4347-80CC-F323C3E4D468}" srcOrd="1" destOrd="0" presId="urn:microsoft.com/office/officeart/2005/8/layout/hierarchy1"/>
    <dgm:cxn modelId="{06A20036-9C30-4ABD-A9EE-F535D7ACA216}" type="presParOf" srcId="{952D4FBC-97AB-4347-80CC-F323C3E4D468}" destId="{A973E342-5B44-45E7-9E17-AEBA7C93125B}" srcOrd="0" destOrd="0" presId="urn:microsoft.com/office/officeart/2005/8/layout/hierarchy1"/>
    <dgm:cxn modelId="{55176221-C3AE-4CA2-A8B5-B7BD235851C7}" type="presParOf" srcId="{A973E342-5B44-45E7-9E17-AEBA7C93125B}" destId="{E42C11A6-49C5-4A93-970E-0EEA5CC2F1A7}" srcOrd="0" destOrd="0" presId="urn:microsoft.com/office/officeart/2005/8/layout/hierarchy1"/>
    <dgm:cxn modelId="{476018EB-6A74-4BA3-91BC-1FD390E87641}" type="presParOf" srcId="{A973E342-5B44-45E7-9E17-AEBA7C93125B}" destId="{1CF11315-F449-420F-8F0B-A610CA01B249}" srcOrd="1" destOrd="0" presId="urn:microsoft.com/office/officeart/2005/8/layout/hierarchy1"/>
    <dgm:cxn modelId="{4A673EC0-C905-4696-85D7-37FE40C37219}" type="presParOf" srcId="{952D4FBC-97AB-4347-80CC-F323C3E4D468}" destId="{E2E4506C-97AE-4D9A-AADE-1B317DDA97F5}" srcOrd="1" destOrd="0" presId="urn:microsoft.com/office/officeart/2005/8/layout/hierarchy1"/>
    <dgm:cxn modelId="{58991866-1480-4697-AE3C-796F6F0C628F}" type="presParOf" srcId="{DDD9D9B3-29C8-4C6C-A9A0-44203F506A21}" destId="{E2105122-F94A-44A2-AC47-C19A07BC294F}" srcOrd="2" destOrd="0" presId="urn:microsoft.com/office/officeart/2005/8/layout/hierarchy1"/>
    <dgm:cxn modelId="{229BD212-A18E-4E48-A81D-BE62EF72A366}" type="presParOf" srcId="{DDD9D9B3-29C8-4C6C-A9A0-44203F506A21}" destId="{C47FF709-E4E7-47BD-8ADA-D6DC14971520}" srcOrd="3" destOrd="0" presId="urn:microsoft.com/office/officeart/2005/8/layout/hierarchy1"/>
    <dgm:cxn modelId="{7077F079-7A07-492C-8B36-E84803451F2F}" type="presParOf" srcId="{C47FF709-E4E7-47BD-8ADA-D6DC14971520}" destId="{9FEB5F67-4345-49B0-93AF-E228C77E4199}" srcOrd="0" destOrd="0" presId="urn:microsoft.com/office/officeart/2005/8/layout/hierarchy1"/>
    <dgm:cxn modelId="{181FD2FF-CFC4-4F6F-9C41-EED99D17622F}" type="presParOf" srcId="{9FEB5F67-4345-49B0-93AF-E228C77E4199}" destId="{06A40114-5C93-46AD-95CD-6CAAFEFA0281}" srcOrd="0" destOrd="0" presId="urn:microsoft.com/office/officeart/2005/8/layout/hierarchy1"/>
    <dgm:cxn modelId="{4248597A-4333-4BAB-AA4C-4ACC01740539}" type="presParOf" srcId="{9FEB5F67-4345-49B0-93AF-E228C77E4199}" destId="{845D0ADA-D35A-4F41-8491-B904BFD452DE}" srcOrd="1" destOrd="0" presId="urn:microsoft.com/office/officeart/2005/8/layout/hierarchy1"/>
    <dgm:cxn modelId="{202B11B9-AE45-4BE5-B1DF-3BC403980D81}" type="presParOf" srcId="{C47FF709-E4E7-47BD-8ADA-D6DC14971520}" destId="{73BF8AA6-8533-40C4-9984-1E01D253D25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44639-76D6-44CD-85AA-4F7015752D3B}">
      <dsp:nvSpPr>
        <dsp:cNvPr id="0" name=""/>
        <dsp:cNvSpPr/>
      </dsp:nvSpPr>
      <dsp:spPr>
        <a:xfrm>
          <a:off x="0" y="366681"/>
          <a:ext cx="8821271" cy="604800"/>
        </a:xfrm>
        <a:prstGeom prst="rect">
          <a:avLst/>
        </a:prstGeom>
        <a:solidFill>
          <a:schemeClr val="lt1">
            <a:alpha val="90000"/>
            <a:hueOff val="0"/>
            <a:satOff val="0"/>
            <a:lumOff val="0"/>
            <a:alphaOff val="0"/>
          </a:schemeClr>
        </a:solidFill>
        <a:ln w="6350" cap="flat" cmpd="sng" algn="in">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C778148F-C335-4FBC-99FE-81D2C7A38DBA}">
      <dsp:nvSpPr>
        <dsp:cNvPr id="0" name=""/>
        <dsp:cNvSpPr/>
      </dsp:nvSpPr>
      <dsp:spPr>
        <a:xfrm>
          <a:off x="441063" y="12441"/>
          <a:ext cx="6174889" cy="708480"/>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3396" tIns="0" rIns="233396" bIns="0" numCol="1" spcCol="1270" anchor="ctr" anchorCtr="0">
          <a:noAutofit/>
        </a:bodyPr>
        <a:lstStyle/>
        <a:p>
          <a:pPr lvl="0" algn="l" defTabSz="1066800">
            <a:lnSpc>
              <a:spcPct val="90000"/>
            </a:lnSpc>
            <a:spcBef>
              <a:spcPct val="0"/>
            </a:spcBef>
            <a:spcAft>
              <a:spcPct val="35000"/>
            </a:spcAft>
          </a:pPr>
          <a:r>
            <a:rPr lang="tr-TR" sz="2400" kern="1200" dirty="0" smtClean="0"/>
            <a:t>Ölçme Aracı Tasarlama</a:t>
          </a:r>
          <a:endParaRPr lang="tr-TR" sz="2400" kern="1200" dirty="0"/>
        </a:p>
      </dsp:txBody>
      <dsp:txXfrm>
        <a:off x="475648" y="47026"/>
        <a:ext cx="6105719" cy="639310"/>
      </dsp:txXfrm>
    </dsp:sp>
    <dsp:sp modelId="{91267032-E51F-4F42-A4AA-E673515ACC63}">
      <dsp:nvSpPr>
        <dsp:cNvPr id="0" name=""/>
        <dsp:cNvSpPr/>
      </dsp:nvSpPr>
      <dsp:spPr>
        <a:xfrm>
          <a:off x="0" y="1455321"/>
          <a:ext cx="8821271" cy="604800"/>
        </a:xfrm>
        <a:prstGeom prst="rect">
          <a:avLst/>
        </a:prstGeom>
        <a:solidFill>
          <a:schemeClr val="lt1">
            <a:alpha val="90000"/>
            <a:hueOff val="0"/>
            <a:satOff val="0"/>
            <a:lumOff val="0"/>
            <a:alphaOff val="0"/>
          </a:schemeClr>
        </a:solidFill>
        <a:ln w="6350" cap="flat" cmpd="sng" algn="in">
          <a:solidFill>
            <a:schemeClr val="accent5">
              <a:hueOff val="2208089"/>
              <a:satOff val="7189"/>
              <a:lumOff val="2500"/>
              <a:alphaOff val="0"/>
            </a:schemeClr>
          </a:solidFill>
          <a:prstDash val="solid"/>
        </a:ln>
        <a:effectLst/>
      </dsp:spPr>
      <dsp:style>
        <a:lnRef idx="1">
          <a:scrgbClr r="0" g="0" b="0"/>
        </a:lnRef>
        <a:fillRef idx="1">
          <a:scrgbClr r="0" g="0" b="0"/>
        </a:fillRef>
        <a:effectRef idx="2">
          <a:scrgbClr r="0" g="0" b="0"/>
        </a:effectRef>
        <a:fontRef idx="minor"/>
      </dsp:style>
    </dsp:sp>
    <dsp:sp modelId="{F43973EE-6279-45C9-91E1-7CD9AFF4D114}">
      <dsp:nvSpPr>
        <dsp:cNvPr id="0" name=""/>
        <dsp:cNvSpPr/>
      </dsp:nvSpPr>
      <dsp:spPr>
        <a:xfrm>
          <a:off x="441063" y="1101081"/>
          <a:ext cx="6174889" cy="708480"/>
        </a:xfrm>
        <a:prstGeom prst="roundRect">
          <a:avLst/>
        </a:prstGeom>
        <a:gradFill rotWithShape="0">
          <a:gsLst>
            <a:gs pos="0">
              <a:schemeClr val="accent5">
                <a:hueOff val="2208089"/>
                <a:satOff val="7189"/>
                <a:lumOff val="2500"/>
                <a:alphaOff val="0"/>
                <a:tint val="94000"/>
                <a:satMod val="103000"/>
                <a:lumMod val="102000"/>
              </a:schemeClr>
            </a:gs>
            <a:gs pos="50000">
              <a:schemeClr val="accent5">
                <a:hueOff val="2208089"/>
                <a:satOff val="7189"/>
                <a:lumOff val="2500"/>
                <a:alphaOff val="0"/>
                <a:shade val="100000"/>
                <a:satMod val="110000"/>
                <a:lumMod val="100000"/>
              </a:schemeClr>
            </a:gs>
            <a:gs pos="100000">
              <a:schemeClr val="accent5">
                <a:hueOff val="2208089"/>
                <a:satOff val="7189"/>
                <a:lumOff val="250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3396" tIns="0" rIns="233396" bIns="0" numCol="1" spcCol="1270" anchor="ctr" anchorCtr="0">
          <a:noAutofit/>
        </a:bodyPr>
        <a:lstStyle/>
        <a:p>
          <a:pPr lvl="0" algn="l" defTabSz="1066800">
            <a:lnSpc>
              <a:spcPct val="90000"/>
            </a:lnSpc>
            <a:spcBef>
              <a:spcPct val="0"/>
            </a:spcBef>
            <a:spcAft>
              <a:spcPct val="35000"/>
            </a:spcAft>
          </a:pPr>
          <a:r>
            <a:rPr lang="tr-TR" sz="2400" kern="1200" dirty="0" smtClean="0"/>
            <a:t>Değişken Türleri</a:t>
          </a:r>
          <a:endParaRPr lang="tr-TR" sz="2400" kern="1200" dirty="0"/>
        </a:p>
      </dsp:txBody>
      <dsp:txXfrm>
        <a:off x="475648" y="1135666"/>
        <a:ext cx="6105719" cy="639310"/>
      </dsp:txXfrm>
    </dsp:sp>
    <dsp:sp modelId="{1FA549BE-3638-44F6-821B-BF5588CC6AD1}">
      <dsp:nvSpPr>
        <dsp:cNvPr id="0" name=""/>
        <dsp:cNvSpPr/>
      </dsp:nvSpPr>
      <dsp:spPr>
        <a:xfrm>
          <a:off x="0" y="2543961"/>
          <a:ext cx="8821271" cy="604800"/>
        </a:xfrm>
        <a:prstGeom prst="rect">
          <a:avLst/>
        </a:prstGeom>
        <a:solidFill>
          <a:schemeClr val="lt1">
            <a:alpha val="90000"/>
            <a:hueOff val="0"/>
            <a:satOff val="0"/>
            <a:lumOff val="0"/>
            <a:alphaOff val="0"/>
          </a:schemeClr>
        </a:solidFill>
        <a:ln w="6350" cap="flat" cmpd="sng" algn="in">
          <a:solidFill>
            <a:schemeClr val="accent5">
              <a:hueOff val="4416178"/>
              <a:satOff val="14379"/>
              <a:lumOff val="5000"/>
              <a:alphaOff val="0"/>
            </a:schemeClr>
          </a:solidFill>
          <a:prstDash val="solid"/>
        </a:ln>
        <a:effectLst/>
      </dsp:spPr>
      <dsp:style>
        <a:lnRef idx="1">
          <a:scrgbClr r="0" g="0" b="0"/>
        </a:lnRef>
        <a:fillRef idx="1">
          <a:scrgbClr r="0" g="0" b="0"/>
        </a:fillRef>
        <a:effectRef idx="2">
          <a:scrgbClr r="0" g="0" b="0"/>
        </a:effectRef>
        <a:fontRef idx="minor"/>
      </dsp:style>
    </dsp:sp>
    <dsp:sp modelId="{6A17F84E-1407-4FC3-BC29-AA1C0BD9ACAF}">
      <dsp:nvSpPr>
        <dsp:cNvPr id="0" name=""/>
        <dsp:cNvSpPr/>
      </dsp:nvSpPr>
      <dsp:spPr>
        <a:xfrm>
          <a:off x="441063" y="2189721"/>
          <a:ext cx="6174889" cy="708480"/>
        </a:xfrm>
        <a:prstGeom prst="roundRect">
          <a:avLst/>
        </a:prstGeom>
        <a:gradFill rotWithShape="0">
          <a:gsLst>
            <a:gs pos="0">
              <a:schemeClr val="accent5">
                <a:hueOff val="4416178"/>
                <a:satOff val="14379"/>
                <a:lumOff val="5000"/>
                <a:alphaOff val="0"/>
                <a:tint val="94000"/>
                <a:satMod val="103000"/>
                <a:lumMod val="102000"/>
              </a:schemeClr>
            </a:gs>
            <a:gs pos="50000">
              <a:schemeClr val="accent5">
                <a:hueOff val="4416178"/>
                <a:satOff val="14379"/>
                <a:lumOff val="5000"/>
                <a:alphaOff val="0"/>
                <a:shade val="100000"/>
                <a:satMod val="110000"/>
                <a:lumMod val="100000"/>
              </a:schemeClr>
            </a:gs>
            <a:gs pos="100000">
              <a:schemeClr val="accent5">
                <a:hueOff val="4416178"/>
                <a:satOff val="14379"/>
                <a:lumOff val="500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3396" tIns="0" rIns="233396" bIns="0" numCol="1" spcCol="1270" anchor="ctr" anchorCtr="0">
          <a:noAutofit/>
        </a:bodyPr>
        <a:lstStyle/>
        <a:p>
          <a:pPr lvl="0" algn="l" defTabSz="1066800">
            <a:lnSpc>
              <a:spcPct val="90000"/>
            </a:lnSpc>
            <a:spcBef>
              <a:spcPct val="0"/>
            </a:spcBef>
            <a:spcAft>
              <a:spcPct val="35000"/>
            </a:spcAft>
          </a:pPr>
          <a:r>
            <a:rPr lang="tr-TR" sz="2400" kern="1200" dirty="0" smtClean="0"/>
            <a:t>Ölçek Türleri</a:t>
          </a:r>
          <a:endParaRPr lang="tr-TR" sz="2400" kern="1200" dirty="0"/>
        </a:p>
      </dsp:txBody>
      <dsp:txXfrm>
        <a:off x="475648" y="2224306"/>
        <a:ext cx="6105719" cy="639310"/>
      </dsp:txXfrm>
    </dsp:sp>
    <dsp:sp modelId="{BC0550EC-63D4-455C-84E4-F3FDEDEEA0EE}">
      <dsp:nvSpPr>
        <dsp:cNvPr id="0" name=""/>
        <dsp:cNvSpPr/>
      </dsp:nvSpPr>
      <dsp:spPr>
        <a:xfrm>
          <a:off x="0" y="3632601"/>
          <a:ext cx="8821271" cy="604800"/>
        </a:xfrm>
        <a:prstGeom prst="rect">
          <a:avLst/>
        </a:prstGeom>
        <a:solidFill>
          <a:schemeClr val="lt1">
            <a:alpha val="90000"/>
            <a:hueOff val="0"/>
            <a:satOff val="0"/>
            <a:lumOff val="0"/>
            <a:alphaOff val="0"/>
          </a:schemeClr>
        </a:solidFill>
        <a:ln w="6350" cap="flat" cmpd="sng" algn="in">
          <a:solidFill>
            <a:schemeClr val="accent5">
              <a:hueOff val="6624266"/>
              <a:satOff val="21568"/>
              <a:lumOff val="7500"/>
              <a:alphaOff val="0"/>
            </a:schemeClr>
          </a:solidFill>
          <a:prstDash val="solid"/>
        </a:ln>
        <a:effectLst/>
      </dsp:spPr>
      <dsp:style>
        <a:lnRef idx="1">
          <a:scrgbClr r="0" g="0" b="0"/>
        </a:lnRef>
        <a:fillRef idx="1">
          <a:scrgbClr r="0" g="0" b="0"/>
        </a:fillRef>
        <a:effectRef idx="2">
          <a:scrgbClr r="0" g="0" b="0"/>
        </a:effectRef>
        <a:fontRef idx="minor"/>
      </dsp:style>
    </dsp:sp>
    <dsp:sp modelId="{5D539989-81C6-42E1-A20B-263BB8CC11CE}">
      <dsp:nvSpPr>
        <dsp:cNvPr id="0" name=""/>
        <dsp:cNvSpPr/>
      </dsp:nvSpPr>
      <dsp:spPr>
        <a:xfrm>
          <a:off x="441063" y="3278361"/>
          <a:ext cx="6174889" cy="708480"/>
        </a:xfrm>
        <a:prstGeom prst="roundRect">
          <a:avLst/>
        </a:prstGeom>
        <a:gradFill rotWithShape="0">
          <a:gsLst>
            <a:gs pos="0">
              <a:schemeClr val="accent5">
                <a:hueOff val="6624266"/>
                <a:satOff val="21568"/>
                <a:lumOff val="7500"/>
                <a:alphaOff val="0"/>
                <a:tint val="94000"/>
                <a:satMod val="103000"/>
                <a:lumMod val="102000"/>
              </a:schemeClr>
            </a:gs>
            <a:gs pos="50000">
              <a:schemeClr val="accent5">
                <a:hueOff val="6624266"/>
                <a:satOff val="21568"/>
                <a:lumOff val="7500"/>
                <a:alphaOff val="0"/>
                <a:shade val="100000"/>
                <a:satMod val="110000"/>
                <a:lumMod val="100000"/>
              </a:schemeClr>
            </a:gs>
            <a:gs pos="100000">
              <a:schemeClr val="accent5">
                <a:hueOff val="6624266"/>
                <a:satOff val="21568"/>
                <a:lumOff val="750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3396" tIns="0" rIns="233396" bIns="0" numCol="1" spcCol="1270" anchor="ctr" anchorCtr="0">
          <a:noAutofit/>
        </a:bodyPr>
        <a:lstStyle/>
        <a:p>
          <a:pPr lvl="0" algn="l" defTabSz="1066800">
            <a:lnSpc>
              <a:spcPct val="90000"/>
            </a:lnSpc>
            <a:spcBef>
              <a:spcPct val="0"/>
            </a:spcBef>
            <a:spcAft>
              <a:spcPct val="35000"/>
            </a:spcAft>
          </a:pPr>
          <a:r>
            <a:rPr lang="tr-TR" sz="2400" kern="1200" dirty="0" smtClean="0"/>
            <a:t>SPSS Tanıtımı ve Veri Girişi</a:t>
          </a:r>
          <a:endParaRPr lang="tr-TR" sz="2400" kern="1200" dirty="0"/>
        </a:p>
      </dsp:txBody>
      <dsp:txXfrm>
        <a:off x="475648" y="3312946"/>
        <a:ext cx="6105719" cy="639310"/>
      </dsp:txXfrm>
    </dsp:sp>
    <dsp:sp modelId="{2B477021-72A7-4B15-B3EE-99103F28288D}">
      <dsp:nvSpPr>
        <dsp:cNvPr id="0" name=""/>
        <dsp:cNvSpPr/>
      </dsp:nvSpPr>
      <dsp:spPr>
        <a:xfrm>
          <a:off x="0" y="4721240"/>
          <a:ext cx="8821271" cy="604800"/>
        </a:xfrm>
        <a:prstGeom prst="rect">
          <a:avLst/>
        </a:prstGeom>
        <a:solidFill>
          <a:schemeClr val="lt1">
            <a:alpha val="90000"/>
            <a:hueOff val="0"/>
            <a:satOff val="0"/>
            <a:lumOff val="0"/>
            <a:alphaOff val="0"/>
          </a:schemeClr>
        </a:solidFill>
        <a:ln w="6350" cap="flat" cmpd="sng" algn="in">
          <a:solidFill>
            <a:schemeClr val="accent5">
              <a:hueOff val="8832355"/>
              <a:satOff val="28758"/>
              <a:lumOff val="10000"/>
              <a:alphaOff val="0"/>
            </a:schemeClr>
          </a:solidFill>
          <a:prstDash val="solid"/>
        </a:ln>
        <a:effectLst/>
      </dsp:spPr>
      <dsp:style>
        <a:lnRef idx="1">
          <a:scrgbClr r="0" g="0" b="0"/>
        </a:lnRef>
        <a:fillRef idx="1">
          <a:scrgbClr r="0" g="0" b="0"/>
        </a:fillRef>
        <a:effectRef idx="2">
          <a:scrgbClr r="0" g="0" b="0"/>
        </a:effectRef>
        <a:fontRef idx="minor"/>
      </dsp:style>
    </dsp:sp>
    <dsp:sp modelId="{6AAA2FCB-CCC2-4121-AC9A-1A6EEF641EBD}">
      <dsp:nvSpPr>
        <dsp:cNvPr id="0" name=""/>
        <dsp:cNvSpPr/>
      </dsp:nvSpPr>
      <dsp:spPr>
        <a:xfrm>
          <a:off x="441063" y="4367000"/>
          <a:ext cx="6174889" cy="708480"/>
        </a:xfrm>
        <a:prstGeom prst="roundRect">
          <a:avLst/>
        </a:prstGeom>
        <a:gradFill rotWithShape="0">
          <a:gsLst>
            <a:gs pos="0">
              <a:schemeClr val="accent5">
                <a:hueOff val="8832355"/>
                <a:satOff val="28758"/>
                <a:lumOff val="10000"/>
                <a:alphaOff val="0"/>
                <a:tint val="94000"/>
                <a:satMod val="103000"/>
                <a:lumMod val="102000"/>
              </a:schemeClr>
            </a:gs>
            <a:gs pos="50000">
              <a:schemeClr val="accent5">
                <a:hueOff val="8832355"/>
                <a:satOff val="28758"/>
                <a:lumOff val="10000"/>
                <a:alphaOff val="0"/>
                <a:shade val="100000"/>
                <a:satMod val="110000"/>
                <a:lumMod val="100000"/>
              </a:schemeClr>
            </a:gs>
            <a:gs pos="100000">
              <a:schemeClr val="accent5">
                <a:hueOff val="8832355"/>
                <a:satOff val="28758"/>
                <a:lumOff val="1000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3396" tIns="0" rIns="233396" bIns="0" numCol="1" spcCol="1270" anchor="ctr" anchorCtr="0">
          <a:noAutofit/>
        </a:bodyPr>
        <a:lstStyle/>
        <a:p>
          <a:pPr lvl="0" algn="l" defTabSz="1066800">
            <a:lnSpc>
              <a:spcPct val="90000"/>
            </a:lnSpc>
            <a:spcBef>
              <a:spcPct val="0"/>
            </a:spcBef>
            <a:spcAft>
              <a:spcPct val="35000"/>
            </a:spcAft>
          </a:pPr>
          <a:r>
            <a:rPr lang="tr-TR" sz="2400" kern="1200" dirty="0" err="1" smtClean="0"/>
            <a:t>Betimsel</a:t>
          </a:r>
          <a:r>
            <a:rPr lang="tr-TR" sz="2400" kern="1200" dirty="0" smtClean="0"/>
            <a:t> İstatistik</a:t>
          </a:r>
          <a:endParaRPr lang="tr-TR" sz="2400" kern="1200" dirty="0"/>
        </a:p>
      </dsp:txBody>
      <dsp:txXfrm>
        <a:off x="475648" y="4401585"/>
        <a:ext cx="6105719"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2B89D-A280-4B0D-B56A-2A76E69FDA5A}">
      <dsp:nvSpPr>
        <dsp:cNvPr id="0" name=""/>
        <dsp:cNvSpPr/>
      </dsp:nvSpPr>
      <dsp:spPr>
        <a:xfrm>
          <a:off x="2224087" y="2409299"/>
          <a:ext cx="1573558" cy="273096"/>
        </a:xfrm>
        <a:custGeom>
          <a:avLst/>
          <a:gdLst/>
          <a:ahLst/>
          <a:cxnLst/>
          <a:rect l="0" t="0" r="0" b="0"/>
          <a:pathLst>
            <a:path>
              <a:moveTo>
                <a:pt x="0" y="0"/>
              </a:moveTo>
              <a:lnTo>
                <a:pt x="0" y="136548"/>
              </a:lnTo>
              <a:lnTo>
                <a:pt x="1573558" y="136548"/>
              </a:lnTo>
              <a:lnTo>
                <a:pt x="1573558" y="273096"/>
              </a:lnTo>
            </a:path>
          </a:pathLst>
        </a:custGeom>
        <a:noFill/>
        <a:ln w="34925"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9733A-5F21-43B0-8191-9C25298B11C7}">
      <dsp:nvSpPr>
        <dsp:cNvPr id="0" name=""/>
        <dsp:cNvSpPr/>
      </dsp:nvSpPr>
      <dsp:spPr>
        <a:xfrm>
          <a:off x="2178367" y="2409299"/>
          <a:ext cx="91440" cy="273096"/>
        </a:xfrm>
        <a:custGeom>
          <a:avLst/>
          <a:gdLst/>
          <a:ahLst/>
          <a:cxnLst/>
          <a:rect l="0" t="0" r="0" b="0"/>
          <a:pathLst>
            <a:path>
              <a:moveTo>
                <a:pt x="45720" y="0"/>
              </a:moveTo>
              <a:lnTo>
                <a:pt x="45720" y="273096"/>
              </a:lnTo>
            </a:path>
          </a:pathLst>
        </a:custGeom>
        <a:noFill/>
        <a:ln w="34925"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3650CA-3545-4CCE-8EA3-80E029D909AF}">
      <dsp:nvSpPr>
        <dsp:cNvPr id="0" name=""/>
        <dsp:cNvSpPr/>
      </dsp:nvSpPr>
      <dsp:spPr>
        <a:xfrm>
          <a:off x="650529" y="2409299"/>
          <a:ext cx="1573558" cy="273096"/>
        </a:xfrm>
        <a:custGeom>
          <a:avLst/>
          <a:gdLst/>
          <a:ahLst/>
          <a:cxnLst/>
          <a:rect l="0" t="0" r="0" b="0"/>
          <a:pathLst>
            <a:path>
              <a:moveTo>
                <a:pt x="1573558" y="0"/>
              </a:moveTo>
              <a:lnTo>
                <a:pt x="1573558" y="136548"/>
              </a:lnTo>
              <a:lnTo>
                <a:pt x="0" y="136548"/>
              </a:lnTo>
              <a:lnTo>
                <a:pt x="0" y="273096"/>
              </a:lnTo>
            </a:path>
          </a:pathLst>
        </a:custGeom>
        <a:noFill/>
        <a:ln w="34925"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36383F-7C00-44E9-806D-5CD5202E36E2}">
      <dsp:nvSpPr>
        <dsp:cNvPr id="0" name=""/>
        <dsp:cNvSpPr/>
      </dsp:nvSpPr>
      <dsp:spPr>
        <a:xfrm>
          <a:off x="927846" y="1129554"/>
          <a:ext cx="2592482" cy="1279744"/>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t>Nitel Veri Toplama Araçları</a:t>
          </a:r>
          <a:endParaRPr lang="tr-TR" sz="3100" kern="1200" dirty="0"/>
        </a:p>
      </dsp:txBody>
      <dsp:txXfrm>
        <a:off x="927846" y="1129554"/>
        <a:ext cx="2592482" cy="1279744"/>
      </dsp:txXfrm>
    </dsp:sp>
    <dsp:sp modelId="{01F6E67B-3409-4AEC-8F24-A7E93CA1AF31}">
      <dsp:nvSpPr>
        <dsp:cNvPr id="0" name=""/>
        <dsp:cNvSpPr/>
      </dsp:nvSpPr>
      <dsp:spPr>
        <a:xfrm>
          <a:off x="298" y="2682396"/>
          <a:ext cx="1300461" cy="650230"/>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tr-TR" sz="2600" kern="1200" dirty="0" smtClean="0"/>
            <a:t>Görüşme</a:t>
          </a:r>
          <a:endParaRPr lang="tr-TR" sz="2600" kern="1200" dirty="0"/>
        </a:p>
      </dsp:txBody>
      <dsp:txXfrm>
        <a:off x="298" y="2682396"/>
        <a:ext cx="1300461" cy="650230"/>
      </dsp:txXfrm>
    </dsp:sp>
    <dsp:sp modelId="{C393EAD0-756A-4C2D-98AD-A2394CA0ED1E}">
      <dsp:nvSpPr>
        <dsp:cNvPr id="0" name=""/>
        <dsp:cNvSpPr/>
      </dsp:nvSpPr>
      <dsp:spPr>
        <a:xfrm>
          <a:off x="1573856" y="2682396"/>
          <a:ext cx="1300461" cy="650230"/>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t>Gözlem</a:t>
          </a:r>
          <a:endParaRPr lang="tr-TR" sz="2800" kern="1200" dirty="0"/>
        </a:p>
      </dsp:txBody>
      <dsp:txXfrm>
        <a:off x="1573856" y="2682396"/>
        <a:ext cx="1300461" cy="650230"/>
      </dsp:txXfrm>
    </dsp:sp>
    <dsp:sp modelId="{8770D2FC-9463-4E45-9C25-39C0F1383C72}">
      <dsp:nvSpPr>
        <dsp:cNvPr id="0" name=""/>
        <dsp:cNvSpPr/>
      </dsp:nvSpPr>
      <dsp:spPr>
        <a:xfrm>
          <a:off x="3147415" y="2682396"/>
          <a:ext cx="1300461" cy="650230"/>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t>Doküman inceleme</a:t>
          </a:r>
          <a:endParaRPr lang="tr-TR" sz="2400" kern="1200" dirty="0"/>
        </a:p>
      </dsp:txBody>
      <dsp:txXfrm>
        <a:off x="3147415" y="2682396"/>
        <a:ext cx="1300461" cy="650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2B89D-A280-4B0D-B56A-2A76E69FDA5A}">
      <dsp:nvSpPr>
        <dsp:cNvPr id="0" name=""/>
        <dsp:cNvSpPr/>
      </dsp:nvSpPr>
      <dsp:spPr>
        <a:xfrm>
          <a:off x="2224087" y="2311808"/>
          <a:ext cx="1573558" cy="273096"/>
        </a:xfrm>
        <a:custGeom>
          <a:avLst/>
          <a:gdLst/>
          <a:ahLst/>
          <a:cxnLst/>
          <a:rect l="0" t="0" r="0" b="0"/>
          <a:pathLst>
            <a:path>
              <a:moveTo>
                <a:pt x="0" y="0"/>
              </a:moveTo>
              <a:lnTo>
                <a:pt x="0" y="136548"/>
              </a:lnTo>
              <a:lnTo>
                <a:pt x="1573558" y="136548"/>
              </a:lnTo>
              <a:lnTo>
                <a:pt x="1573558" y="273096"/>
              </a:lnTo>
            </a:path>
          </a:pathLst>
        </a:custGeom>
        <a:noFill/>
        <a:ln w="34925"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9733A-5F21-43B0-8191-9C25298B11C7}">
      <dsp:nvSpPr>
        <dsp:cNvPr id="0" name=""/>
        <dsp:cNvSpPr/>
      </dsp:nvSpPr>
      <dsp:spPr>
        <a:xfrm>
          <a:off x="2178367" y="2311808"/>
          <a:ext cx="91440" cy="273096"/>
        </a:xfrm>
        <a:custGeom>
          <a:avLst/>
          <a:gdLst/>
          <a:ahLst/>
          <a:cxnLst/>
          <a:rect l="0" t="0" r="0" b="0"/>
          <a:pathLst>
            <a:path>
              <a:moveTo>
                <a:pt x="45720" y="0"/>
              </a:moveTo>
              <a:lnTo>
                <a:pt x="45720" y="273096"/>
              </a:lnTo>
            </a:path>
          </a:pathLst>
        </a:custGeom>
        <a:noFill/>
        <a:ln w="34925"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3650CA-3545-4CCE-8EA3-80E029D909AF}">
      <dsp:nvSpPr>
        <dsp:cNvPr id="0" name=""/>
        <dsp:cNvSpPr/>
      </dsp:nvSpPr>
      <dsp:spPr>
        <a:xfrm>
          <a:off x="650529" y="2311808"/>
          <a:ext cx="1573558" cy="273096"/>
        </a:xfrm>
        <a:custGeom>
          <a:avLst/>
          <a:gdLst/>
          <a:ahLst/>
          <a:cxnLst/>
          <a:rect l="0" t="0" r="0" b="0"/>
          <a:pathLst>
            <a:path>
              <a:moveTo>
                <a:pt x="1573558" y="0"/>
              </a:moveTo>
              <a:lnTo>
                <a:pt x="1573558" y="136548"/>
              </a:lnTo>
              <a:lnTo>
                <a:pt x="0" y="136548"/>
              </a:lnTo>
              <a:lnTo>
                <a:pt x="0" y="273096"/>
              </a:lnTo>
            </a:path>
          </a:pathLst>
        </a:custGeom>
        <a:noFill/>
        <a:ln w="34925"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36383F-7C00-44E9-806D-5CD5202E36E2}">
      <dsp:nvSpPr>
        <dsp:cNvPr id="0" name=""/>
        <dsp:cNvSpPr/>
      </dsp:nvSpPr>
      <dsp:spPr>
        <a:xfrm>
          <a:off x="927846" y="1032063"/>
          <a:ext cx="2592482" cy="1279744"/>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t>Nicel Veri Toplama Araçları</a:t>
          </a:r>
          <a:endParaRPr lang="tr-TR" sz="3100" kern="1200" dirty="0"/>
        </a:p>
      </dsp:txBody>
      <dsp:txXfrm>
        <a:off x="927846" y="1032063"/>
        <a:ext cx="2592482" cy="1279744"/>
      </dsp:txXfrm>
    </dsp:sp>
    <dsp:sp modelId="{01F6E67B-3409-4AEC-8F24-A7E93CA1AF31}">
      <dsp:nvSpPr>
        <dsp:cNvPr id="0" name=""/>
        <dsp:cNvSpPr/>
      </dsp:nvSpPr>
      <dsp:spPr>
        <a:xfrm>
          <a:off x="298" y="2584905"/>
          <a:ext cx="1300461" cy="650230"/>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t>Anket</a:t>
          </a:r>
          <a:endParaRPr lang="tr-TR" sz="3100" kern="1200" dirty="0"/>
        </a:p>
      </dsp:txBody>
      <dsp:txXfrm>
        <a:off x="298" y="2584905"/>
        <a:ext cx="1300461" cy="650230"/>
      </dsp:txXfrm>
    </dsp:sp>
    <dsp:sp modelId="{C393EAD0-756A-4C2D-98AD-A2394CA0ED1E}">
      <dsp:nvSpPr>
        <dsp:cNvPr id="0" name=""/>
        <dsp:cNvSpPr/>
      </dsp:nvSpPr>
      <dsp:spPr>
        <a:xfrm>
          <a:off x="1573856" y="2584905"/>
          <a:ext cx="1300461" cy="650230"/>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t>Ölçek</a:t>
          </a:r>
          <a:endParaRPr lang="tr-TR" sz="3100" kern="1200" dirty="0"/>
        </a:p>
      </dsp:txBody>
      <dsp:txXfrm>
        <a:off x="1573856" y="2584905"/>
        <a:ext cx="1300461" cy="650230"/>
      </dsp:txXfrm>
    </dsp:sp>
    <dsp:sp modelId="{8770D2FC-9463-4E45-9C25-39C0F1383C72}">
      <dsp:nvSpPr>
        <dsp:cNvPr id="0" name=""/>
        <dsp:cNvSpPr/>
      </dsp:nvSpPr>
      <dsp:spPr>
        <a:xfrm>
          <a:off x="3147415" y="2584905"/>
          <a:ext cx="1300461" cy="650230"/>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t>Test</a:t>
          </a:r>
          <a:endParaRPr lang="tr-TR" sz="3100" kern="1200" dirty="0"/>
        </a:p>
      </dsp:txBody>
      <dsp:txXfrm>
        <a:off x="3147415" y="2584905"/>
        <a:ext cx="1300461" cy="6502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15755-F79B-4495-94CE-23D3DB1CE04E}">
      <dsp:nvSpPr>
        <dsp:cNvPr id="0" name=""/>
        <dsp:cNvSpPr/>
      </dsp:nvSpPr>
      <dsp:spPr>
        <a:xfrm>
          <a:off x="756235" y="0"/>
          <a:ext cx="2987315" cy="1792389"/>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tr-TR" sz="6500" kern="1200" dirty="0" smtClean="0"/>
            <a:t>Anket </a:t>
          </a:r>
          <a:endParaRPr lang="tr-TR" sz="6500" kern="1200" dirty="0"/>
        </a:p>
      </dsp:txBody>
      <dsp:txXfrm>
        <a:off x="756235" y="0"/>
        <a:ext cx="2987315" cy="1792389"/>
      </dsp:txXfrm>
    </dsp:sp>
    <dsp:sp modelId="{2E1DBBCD-F318-4DB9-98F5-93B56074BF82}">
      <dsp:nvSpPr>
        <dsp:cNvPr id="0" name=""/>
        <dsp:cNvSpPr/>
      </dsp:nvSpPr>
      <dsp:spPr>
        <a:xfrm>
          <a:off x="3921265" y="1345"/>
          <a:ext cx="2987315" cy="1792389"/>
        </a:xfrm>
        <a:prstGeom prst="rect">
          <a:avLst/>
        </a:prstGeom>
        <a:gradFill rotWithShape="0">
          <a:gsLst>
            <a:gs pos="0">
              <a:schemeClr val="accent5">
                <a:hueOff val="4416178"/>
                <a:satOff val="14379"/>
                <a:lumOff val="5000"/>
                <a:alphaOff val="0"/>
                <a:tint val="94000"/>
                <a:satMod val="103000"/>
                <a:lumMod val="102000"/>
              </a:schemeClr>
            </a:gs>
            <a:gs pos="50000">
              <a:schemeClr val="accent5">
                <a:hueOff val="4416178"/>
                <a:satOff val="14379"/>
                <a:lumOff val="5000"/>
                <a:alphaOff val="0"/>
                <a:shade val="100000"/>
                <a:satMod val="110000"/>
                <a:lumMod val="100000"/>
              </a:schemeClr>
            </a:gs>
            <a:gs pos="100000">
              <a:schemeClr val="accent5">
                <a:hueOff val="4416178"/>
                <a:satOff val="14379"/>
                <a:lumOff val="500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tr-TR" sz="6500" kern="1200" dirty="0" smtClean="0"/>
            <a:t>Ölçek </a:t>
          </a:r>
          <a:endParaRPr lang="tr-TR" sz="6500" kern="1200" dirty="0"/>
        </a:p>
      </dsp:txBody>
      <dsp:txXfrm>
        <a:off x="3921265" y="1345"/>
        <a:ext cx="2987315" cy="1792389"/>
      </dsp:txXfrm>
    </dsp:sp>
    <dsp:sp modelId="{11D5BFC1-8996-474C-930D-5D5C1C4586C6}">
      <dsp:nvSpPr>
        <dsp:cNvPr id="0" name=""/>
        <dsp:cNvSpPr/>
      </dsp:nvSpPr>
      <dsp:spPr>
        <a:xfrm>
          <a:off x="2278242" y="2092465"/>
          <a:ext cx="2987315" cy="1792389"/>
        </a:xfrm>
        <a:prstGeom prst="rect">
          <a:avLst/>
        </a:prstGeom>
        <a:gradFill rotWithShape="0">
          <a:gsLst>
            <a:gs pos="0">
              <a:schemeClr val="accent5">
                <a:hueOff val="8832355"/>
                <a:satOff val="28758"/>
                <a:lumOff val="10000"/>
                <a:alphaOff val="0"/>
                <a:tint val="94000"/>
                <a:satMod val="103000"/>
                <a:lumMod val="102000"/>
              </a:schemeClr>
            </a:gs>
            <a:gs pos="50000">
              <a:schemeClr val="accent5">
                <a:hueOff val="8832355"/>
                <a:satOff val="28758"/>
                <a:lumOff val="10000"/>
                <a:alphaOff val="0"/>
                <a:shade val="100000"/>
                <a:satMod val="110000"/>
                <a:lumMod val="100000"/>
              </a:schemeClr>
            </a:gs>
            <a:gs pos="100000">
              <a:schemeClr val="accent5">
                <a:hueOff val="8832355"/>
                <a:satOff val="28758"/>
                <a:lumOff val="1000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tr-TR" sz="6500" kern="1200" dirty="0" smtClean="0"/>
            <a:t>Test </a:t>
          </a:r>
          <a:endParaRPr lang="tr-TR" sz="6500" kern="1200" dirty="0"/>
        </a:p>
      </dsp:txBody>
      <dsp:txXfrm>
        <a:off x="2278242" y="2092465"/>
        <a:ext cx="2987315" cy="17923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B8AF7-E3AE-4657-BA32-E68CF7736D6B}">
      <dsp:nvSpPr>
        <dsp:cNvPr id="0" name=""/>
        <dsp:cNvSpPr/>
      </dsp:nvSpPr>
      <dsp:spPr>
        <a:xfrm>
          <a:off x="3683" y="685521"/>
          <a:ext cx="1884108"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tr-TR" sz="2100" kern="1200" dirty="0" smtClean="0"/>
            <a:t>Anket </a:t>
          </a:r>
          <a:endParaRPr lang="tr-TR" sz="2100" kern="1200" dirty="0"/>
        </a:p>
      </dsp:txBody>
      <dsp:txXfrm>
        <a:off x="3683" y="685521"/>
        <a:ext cx="1884108" cy="415800"/>
      </dsp:txXfrm>
    </dsp:sp>
    <dsp:sp modelId="{37D3888A-DF71-4E61-8D1D-24FF2B6A5BE1}">
      <dsp:nvSpPr>
        <dsp:cNvPr id="0" name=""/>
        <dsp:cNvSpPr/>
      </dsp:nvSpPr>
      <dsp:spPr>
        <a:xfrm>
          <a:off x="1887791" y="126790"/>
          <a:ext cx="376821" cy="1533262"/>
        </a:xfrm>
        <a:prstGeom prst="leftBrace">
          <a:avLst>
            <a:gd name="adj1" fmla="val 35000"/>
            <a:gd name="adj2" fmla="val 50000"/>
          </a:avLst>
        </a:pr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0B61F-11AD-4D22-9221-D7BE7EC10075}">
      <dsp:nvSpPr>
        <dsp:cNvPr id="0" name=""/>
        <dsp:cNvSpPr/>
      </dsp:nvSpPr>
      <dsp:spPr>
        <a:xfrm>
          <a:off x="2415342" y="126790"/>
          <a:ext cx="5124774" cy="1533262"/>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tr-TR" sz="2100" kern="1200" dirty="0" smtClean="0"/>
            <a:t>Bireylerin demografik özelliklerini, tercihlerini belirlemek için ya da bir konu, bir durum hakkında bilgi almak için çeşitli soruların bir araya getirilmesiyle oluşturulur. Toplam puan anlamsızdır.</a:t>
          </a:r>
          <a:endParaRPr lang="tr-TR" sz="2100" kern="1200" dirty="0"/>
        </a:p>
      </dsp:txBody>
      <dsp:txXfrm>
        <a:off x="2415342" y="126790"/>
        <a:ext cx="5124774" cy="1533262"/>
      </dsp:txXfrm>
    </dsp:sp>
    <dsp:sp modelId="{763D6C80-FE19-4E4A-A19E-35B292699C83}">
      <dsp:nvSpPr>
        <dsp:cNvPr id="0" name=""/>
        <dsp:cNvSpPr/>
      </dsp:nvSpPr>
      <dsp:spPr>
        <a:xfrm>
          <a:off x="3683" y="2021515"/>
          <a:ext cx="1884108"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tr-TR" sz="2100" kern="1200" dirty="0" smtClean="0"/>
            <a:t>Ölçek </a:t>
          </a:r>
          <a:endParaRPr lang="tr-TR" sz="2100" kern="1200" dirty="0"/>
        </a:p>
      </dsp:txBody>
      <dsp:txXfrm>
        <a:off x="3683" y="2021515"/>
        <a:ext cx="1884108" cy="415800"/>
      </dsp:txXfrm>
    </dsp:sp>
    <dsp:sp modelId="{2DAEC54F-DABE-4B04-BE89-2EE5F1704A09}">
      <dsp:nvSpPr>
        <dsp:cNvPr id="0" name=""/>
        <dsp:cNvSpPr/>
      </dsp:nvSpPr>
      <dsp:spPr>
        <a:xfrm>
          <a:off x="1887791" y="1735653"/>
          <a:ext cx="376821" cy="987525"/>
        </a:xfrm>
        <a:prstGeom prst="leftBrace">
          <a:avLst>
            <a:gd name="adj1" fmla="val 35000"/>
            <a:gd name="adj2" fmla="val 50000"/>
          </a:avLst>
        </a:pr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6A4EDD-BBFD-4682-B39B-E49EA2D8DB03}">
      <dsp:nvSpPr>
        <dsp:cNvPr id="0" name=""/>
        <dsp:cNvSpPr/>
      </dsp:nvSpPr>
      <dsp:spPr>
        <a:xfrm>
          <a:off x="2415342" y="1735653"/>
          <a:ext cx="5124774" cy="987525"/>
        </a:xfrm>
        <a:prstGeom prst="rect">
          <a:avLst/>
        </a:prstGeom>
        <a:gradFill rotWithShape="0">
          <a:gsLst>
            <a:gs pos="0">
              <a:schemeClr val="accent5">
                <a:hueOff val="4416178"/>
                <a:satOff val="14379"/>
                <a:lumOff val="5000"/>
                <a:alphaOff val="0"/>
                <a:tint val="94000"/>
                <a:satMod val="103000"/>
                <a:lumMod val="102000"/>
              </a:schemeClr>
            </a:gs>
            <a:gs pos="50000">
              <a:schemeClr val="accent5">
                <a:hueOff val="4416178"/>
                <a:satOff val="14379"/>
                <a:lumOff val="5000"/>
                <a:alphaOff val="0"/>
                <a:shade val="100000"/>
                <a:satMod val="110000"/>
                <a:lumMod val="100000"/>
              </a:schemeClr>
            </a:gs>
            <a:gs pos="100000">
              <a:schemeClr val="accent5">
                <a:hueOff val="4416178"/>
                <a:satOff val="14379"/>
                <a:lumOff val="500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tr-TR" sz="2100" kern="1200" dirty="0" smtClean="0"/>
            <a:t>Belirli bir psikolojik yapıyı ölçmek için geliştirilen ve toplam puan elde edilebilen ölçme araçlarıdır. </a:t>
          </a:r>
          <a:endParaRPr lang="tr-TR" sz="2100" kern="1200" dirty="0"/>
        </a:p>
      </dsp:txBody>
      <dsp:txXfrm>
        <a:off x="2415342" y="1735653"/>
        <a:ext cx="5124774" cy="987525"/>
      </dsp:txXfrm>
    </dsp:sp>
    <dsp:sp modelId="{98C544DD-3DA1-4FD8-8FA3-10DB95B4E051}">
      <dsp:nvSpPr>
        <dsp:cNvPr id="0" name=""/>
        <dsp:cNvSpPr/>
      </dsp:nvSpPr>
      <dsp:spPr>
        <a:xfrm>
          <a:off x="3683" y="3084640"/>
          <a:ext cx="1884108"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tr-TR" sz="2100" kern="1200" dirty="0" smtClean="0"/>
            <a:t>Test </a:t>
          </a:r>
          <a:endParaRPr lang="tr-TR" sz="2100" kern="1200" dirty="0"/>
        </a:p>
      </dsp:txBody>
      <dsp:txXfrm>
        <a:off x="3683" y="3084640"/>
        <a:ext cx="1884108" cy="415800"/>
      </dsp:txXfrm>
    </dsp:sp>
    <dsp:sp modelId="{005810F8-4896-482F-AC04-8723E17BE81B}">
      <dsp:nvSpPr>
        <dsp:cNvPr id="0" name=""/>
        <dsp:cNvSpPr/>
      </dsp:nvSpPr>
      <dsp:spPr>
        <a:xfrm>
          <a:off x="1887791" y="2798778"/>
          <a:ext cx="376821" cy="987525"/>
        </a:xfrm>
        <a:prstGeom prst="leftBrace">
          <a:avLst>
            <a:gd name="adj1" fmla="val 35000"/>
            <a:gd name="adj2" fmla="val 50000"/>
          </a:avLst>
        </a:pr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DE3387-F916-440F-8D0D-CCCA2424AEF7}">
      <dsp:nvSpPr>
        <dsp:cNvPr id="0" name=""/>
        <dsp:cNvSpPr/>
      </dsp:nvSpPr>
      <dsp:spPr>
        <a:xfrm>
          <a:off x="2415342" y="2798778"/>
          <a:ext cx="5124774" cy="987525"/>
        </a:xfrm>
        <a:prstGeom prst="rect">
          <a:avLst/>
        </a:prstGeom>
        <a:gradFill rotWithShape="0">
          <a:gsLst>
            <a:gs pos="0">
              <a:schemeClr val="accent5">
                <a:hueOff val="8832355"/>
                <a:satOff val="28758"/>
                <a:lumOff val="10000"/>
                <a:alphaOff val="0"/>
                <a:tint val="94000"/>
                <a:satMod val="103000"/>
                <a:lumMod val="102000"/>
              </a:schemeClr>
            </a:gs>
            <a:gs pos="50000">
              <a:schemeClr val="accent5">
                <a:hueOff val="8832355"/>
                <a:satOff val="28758"/>
                <a:lumOff val="10000"/>
                <a:alphaOff val="0"/>
                <a:shade val="100000"/>
                <a:satMod val="110000"/>
                <a:lumMod val="100000"/>
              </a:schemeClr>
            </a:gs>
            <a:gs pos="100000">
              <a:schemeClr val="accent5">
                <a:hueOff val="8832355"/>
                <a:satOff val="28758"/>
                <a:lumOff val="1000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tr-TR" sz="2100" kern="1200" dirty="0" smtClean="0"/>
            <a:t>Bireylerin genellikle bilişsel özelliklerini (başarı, zeka vs.) belirlemeye yarayan ölçme aracıdır. </a:t>
          </a:r>
          <a:endParaRPr lang="tr-TR" sz="2100" kern="1200" dirty="0"/>
        </a:p>
      </dsp:txBody>
      <dsp:txXfrm>
        <a:off x="2415342" y="2798778"/>
        <a:ext cx="5124774" cy="9875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62982-86E0-483C-854A-460E12E37850}">
      <dsp:nvSpPr>
        <dsp:cNvPr id="0" name=""/>
        <dsp:cNvSpPr/>
      </dsp:nvSpPr>
      <dsp:spPr>
        <a:xfrm>
          <a:off x="2521069" y="2853847"/>
          <a:ext cx="1741419" cy="533662"/>
        </a:xfrm>
        <a:custGeom>
          <a:avLst/>
          <a:gdLst/>
          <a:ahLst/>
          <a:cxnLst/>
          <a:rect l="0" t="0" r="0" b="0"/>
          <a:pathLst>
            <a:path>
              <a:moveTo>
                <a:pt x="0" y="0"/>
              </a:moveTo>
              <a:lnTo>
                <a:pt x="0" y="481700"/>
              </a:lnTo>
              <a:lnTo>
                <a:pt x="1741419" y="481700"/>
              </a:lnTo>
              <a:lnTo>
                <a:pt x="1741419" y="533662"/>
              </a:lnTo>
            </a:path>
          </a:pathLst>
        </a:custGeom>
        <a:noFill/>
        <a:ln w="34925"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105122-F94A-44A2-AC47-C19A07BC294F}">
      <dsp:nvSpPr>
        <dsp:cNvPr id="0" name=""/>
        <dsp:cNvSpPr/>
      </dsp:nvSpPr>
      <dsp:spPr>
        <a:xfrm>
          <a:off x="2475349" y="2853847"/>
          <a:ext cx="91440" cy="533662"/>
        </a:xfrm>
        <a:custGeom>
          <a:avLst/>
          <a:gdLst/>
          <a:ahLst/>
          <a:cxnLst/>
          <a:rect l="0" t="0" r="0" b="0"/>
          <a:pathLst>
            <a:path>
              <a:moveTo>
                <a:pt x="45720" y="0"/>
              </a:moveTo>
              <a:lnTo>
                <a:pt x="45720" y="481700"/>
              </a:lnTo>
              <a:lnTo>
                <a:pt x="50796" y="481700"/>
              </a:lnTo>
              <a:lnTo>
                <a:pt x="50796" y="533662"/>
              </a:lnTo>
            </a:path>
          </a:pathLst>
        </a:custGeom>
        <a:noFill/>
        <a:ln w="34925"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FFB56C-8DA3-44D2-B49E-110F099A46CB}">
      <dsp:nvSpPr>
        <dsp:cNvPr id="0" name=""/>
        <dsp:cNvSpPr/>
      </dsp:nvSpPr>
      <dsp:spPr>
        <a:xfrm>
          <a:off x="805878" y="2853847"/>
          <a:ext cx="1715190" cy="533662"/>
        </a:xfrm>
        <a:custGeom>
          <a:avLst/>
          <a:gdLst/>
          <a:ahLst/>
          <a:cxnLst/>
          <a:rect l="0" t="0" r="0" b="0"/>
          <a:pathLst>
            <a:path>
              <a:moveTo>
                <a:pt x="1715190" y="0"/>
              </a:moveTo>
              <a:lnTo>
                <a:pt x="1715190" y="481700"/>
              </a:lnTo>
              <a:lnTo>
                <a:pt x="0" y="481700"/>
              </a:lnTo>
              <a:lnTo>
                <a:pt x="0" y="533662"/>
              </a:lnTo>
            </a:path>
          </a:pathLst>
        </a:custGeom>
        <a:noFill/>
        <a:ln w="34925"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F3128E-B1ED-41A1-BC39-861DE1F7C9E2}">
      <dsp:nvSpPr>
        <dsp:cNvPr id="0" name=""/>
        <dsp:cNvSpPr/>
      </dsp:nvSpPr>
      <dsp:spPr>
        <a:xfrm>
          <a:off x="1352555" y="1686198"/>
          <a:ext cx="2337028" cy="1167648"/>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6DD40A-BB0B-474C-872F-4F5A5DF50242}">
      <dsp:nvSpPr>
        <dsp:cNvPr id="0" name=""/>
        <dsp:cNvSpPr/>
      </dsp:nvSpPr>
      <dsp:spPr>
        <a:xfrm>
          <a:off x="1414879" y="1745406"/>
          <a:ext cx="2337028" cy="1167648"/>
        </a:xfrm>
        <a:prstGeom prst="roundRect">
          <a:avLst>
            <a:gd name="adj" fmla="val 10000"/>
          </a:avLst>
        </a:prstGeom>
        <a:solidFill>
          <a:schemeClr val="lt1">
            <a:alpha val="90000"/>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latin typeface="Palatino Linotype" pitchFamily="18" charset="0"/>
            </a:rPr>
            <a:t>DEĞİŞKEN</a:t>
          </a:r>
          <a:endParaRPr lang="tr-TR" sz="1600" b="1" kern="1200" dirty="0">
            <a:latin typeface="Palatino Linotype" pitchFamily="18" charset="0"/>
          </a:endParaRPr>
        </a:p>
      </dsp:txBody>
      <dsp:txXfrm>
        <a:off x="1449078" y="1779605"/>
        <a:ext cx="2268630" cy="1099250"/>
      </dsp:txXfrm>
    </dsp:sp>
    <dsp:sp modelId="{E42C11A6-49C5-4A93-970E-0EEA5CC2F1A7}">
      <dsp:nvSpPr>
        <dsp:cNvPr id="0" name=""/>
        <dsp:cNvSpPr/>
      </dsp:nvSpPr>
      <dsp:spPr>
        <a:xfrm>
          <a:off x="480" y="3387509"/>
          <a:ext cx="1610797" cy="527933"/>
        </a:xfrm>
        <a:prstGeom prst="roundRect">
          <a:avLst>
            <a:gd name="adj" fmla="val 10000"/>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F11315-F449-420F-8F0B-A610CA01B249}">
      <dsp:nvSpPr>
        <dsp:cNvPr id="0" name=""/>
        <dsp:cNvSpPr/>
      </dsp:nvSpPr>
      <dsp:spPr>
        <a:xfrm>
          <a:off x="62804" y="3446717"/>
          <a:ext cx="1610797" cy="527933"/>
        </a:xfrm>
        <a:prstGeom prst="roundRect">
          <a:avLst>
            <a:gd name="adj" fmla="val 10000"/>
          </a:avLst>
        </a:prstGeom>
        <a:solidFill>
          <a:schemeClr val="lt1">
            <a:alpha val="90000"/>
            <a:hueOff val="0"/>
            <a:satOff val="0"/>
            <a:lumOff val="0"/>
            <a:alphaOff val="0"/>
          </a:schemeClr>
        </a:solidFill>
        <a:ln w="34925"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Palatino Linotype" pitchFamily="18" charset="0"/>
            </a:rPr>
            <a:t>NİCEL / NİTEL</a:t>
          </a:r>
          <a:endParaRPr lang="tr-TR" sz="1400" b="1" kern="1200" dirty="0">
            <a:latin typeface="Palatino Linotype" pitchFamily="18" charset="0"/>
          </a:endParaRPr>
        </a:p>
      </dsp:txBody>
      <dsp:txXfrm>
        <a:off x="78267" y="3462180"/>
        <a:ext cx="1579871" cy="497007"/>
      </dsp:txXfrm>
    </dsp:sp>
    <dsp:sp modelId="{06A40114-5C93-46AD-95CD-6CAAFEFA0281}">
      <dsp:nvSpPr>
        <dsp:cNvPr id="0" name=""/>
        <dsp:cNvSpPr/>
      </dsp:nvSpPr>
      <dsp:spPr>
        <a:xfrm>
          <a:off x="1735925" y="3387509"/>
          <a:ext cx="1580440" cy="501497"/>
        </a:xfrm>
        <a:prstGeom prst="roundRect">
          <a:avLst>
            <a:gd name="adj" fmla="val 10000"/>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D0ADA-D35A-4F41-8491-B904BFD452DE}">
      <dsp:nvSpPr>
        <dsp:cNvPr id="0" name=""/>
        <dsp:cNvSpPr/>
      </dsp:nvSpPr>
      <dsp:spPr>
        <a:xfrm>
          <a:off x="1798249" y="3446717"/>
          <a:ext cx="1580440" cy="501497"/>
        </a:xfrm>
        <a:prstGeom prst="roundRect">
          <a:avLst>
            <a:gd name="adj" fmla="val 10000"/>
          </a:avLst>
        </a:prstGeom>
        <a:solidFill>
          <a:schemeClr val="lt1">
            <a:alpha val="90000"/>
            <a:hueOff val="0"/>
            <a:satOff val="0"/>
            <a:lumOff val="0"/>
            <a:alphaOff val="0"/>
          </a:schemeClr>
        </a:solidFill>
        <a:ln w="34925"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Palatino Linotype" pitchFamily="18" charset="0"/>
            </a:rPr>
            <a:t>SÜREKLİ / SÜREKSİZ</a:t>
          </a:r>
          <a:endParaRPr lang="tr-TR" sz="1400" b="1" kern="1200" dirty="0">
            <a:latin typeface="Palatino Linotype" pitchFamily="18" charset="0"/>
          </a:endParaRPr>
        </a:p>
      </dsp:txBody>
      <dsp:txXfrm>
        <a:off x="1812937" y="3461405"/>
        <a:ext cx="1551064" cy="472121"/>
      </dsp:txXfrm>
    </dsp:sp>
    <dsp:sp modelId="{75C66CE8-1B3C-438A-A057-D8533F6DAE3A}">
      <dsp:nvSpPr>
        <dsp:cNvPr id="0" name=""/>
        <dsp:cNvSpPr/>
      </dsp:nvSpPr>
      <dsp:spPr>
        <a:xfrm>
          <a:off x="3441014" y="3387509"/>
          <a:ext cx="1642949" cy="509066"/>
        </a:xfrm>
        <a:prstGeom prst="roundRect">
          <a:avLst>
            <a:gd name="adj" fmla="val 10000"/>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701CE-41F3-40EB-8AD5-A095DAA7827D}">
      <dsp:nvSpPr>
        <dsp:cNvPr id="0" name=""/>
        <dsp:cNvSpPr/>
      </dsp:nvSpPr>
      <dsp:spPr>
        <a:xfrm>
          <a:off x="3503338" y="3446717"/>
          <a:ext cx="1642949" cy="509066"/>
        </a:xfrm>
        <a:prstGeom prst="roundRect">
          <a:avLst>
            <a:gd name="adj" fmla="val 10000"/>
          </a:avLst>
        </a:prstGeom>
        <a:solidFill>
          <a:schemeClr val="lt1">
            <a:alpha val="90000"/>
            <a:hueOff val="0"/>
            <a:satOff val="0"/>
            <a:lumOff val="0"/>
            <a:alphaOff val="0"/>
          </a:schemeClr>
        </a:solidFill>
        <a:ln w="34925"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Palatino Linotype" pitchFamily="18" charset="0"/>
            </a:rPr>
            <a:t>BAĞIMLI / BAĞIMSIZ</a:t>
          </a:r>
          <a:endParaRPr lang="tr-TR" sz="1400" b="1" kern="1200" dirty="0">
            <a:latin typeface="Palatino Linotype" pitchFamily="18" charset="0"/>
          </a:endParaRPr>
        </a:p>
      </dsp:txBody>
      <dsp:txXfrm>
        <a:off x="3518248" y="3461627"/>
        <a:ext cx="1613129" cy="4792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07C7B-F236-45E1-A0F9-B6361A77BC2A}">
      <dsp:nvSpPr>
        <dsp:cNvPr id="0" name=""/>
        <dsp:cNvSpPr/>
      </dsp:nvSpPr>
      <dsp:spPr>
        <a:xfrm rot="10800000">
          <a:off x="1797898" y="3132"/>
          <a:ext cx="6128054" cy="1017465"/>
        </a:xfrm>
        <a:prstGeom prst="homePlat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8674" tIns="137160" rIns="256032" bIns="137160" numCol="1" spcCol="1270" anchor="ctr" anchorCtr="0">
          <a:noAutofit/>
        </a:bodyPr>
        <a:lstStyle/>
        <a:p>
          <a:pPr lvl="0" algn="ctr" defTabSz="1600200">
            <a:lnSpc>
              <a:spcPct val="90000"/>
            </a:lnSpc>
            <a:spcBef>
              <a:spcPct val="0"/>
            </a:spcBef>
            <a:spcAft>
              <a:spcPct val="35000"/>
            </a:spcAft>
          </a:pPr>
          <a:r>
            <a:rPr lang="tr-TR" sz="3600" kern="1200" dirty="0" smtClean="0"/>
            <a:t>Adlandırma (Sınıflandırma)</a:t>
          </a:r>
          <a:endParaRPr lang="tr-TR" sz="3600" kern="1200" dirty="0"/>
        </a:p>
      </dsp:txBody>
      <dsp:txXfrm rot="10800000">
        <a:off x="2052264" y="3132"/>
        <a:ext cx="5873688" cy="1017465"/>
      </dsp:txXfrm>
    </dsp:sp>
    <dsp:sp modelId="{9462365F-9014-42AE-B8EC-4E4092889EF0}">
      <dsp:nvSpPr>
        <dsp:cNvPr id="0" name=""/>
        <dsp:cNvSpPr/>
      </dsp:nvSpPr>
      <dsp:spPr>
        <a:xfrm>
          <a:off x="1289166" y="3132"/>
          <a:ext cx="1017465" cy="1017465"/>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35000"/>
            </a:srgbClr>
          </a:outerShdw>
        </a:effectLst>
      </dsp:spPr>
      <dsp:style>
        <a:lnRef idx="0">
          <a:scrgbClr r="0" g="0" b="0"/>
        </a:lnRef>
        <a:fillRef idx="1">
          <a:scrgbClr r="0" g="0" b="0"/>
        </a:fillRef>
        <a:effectRef idx="3">
          <a:scrgbClr r="0" g="0" b="0"/>
        </a:effectRef>
        <a:fontRef idx="minor"/>
      </dsp:style>
    </dsp:sp>
    <dsp:sp modelId="{5F8F12D7-BBC1-4F55-B0E4-EF0D50E3C9E3}">
      <dsp:nvSpPr>
        <dsp:cNvPr id="0" name=""/>
        <dsp:cNvSpPr/>
      </dsp:nvSpPr>
      <dsp:spPr>
        <a:xfrm rot="10800000">
          <a:off x="1797898" y="1324319"/>
          <a:ext cx="6128054" cy="1017465"/>
        </a:xfrm>
        <a:prstGeom prst="homePlate">
          <a:avLst/>
        </a:prstGeom>
        <a:gradFill rotWithShape="0">
          <a:gsLst>
            <a:gs pos="0">
              <a:schemeClr val="accent5">
                <a:hueOff val="2944118"/>
                <a:satOff val="9586"/>
                <a:lumOff val="3333"/>
                <a:alphaOff val="0"/>
                <a:tint val="94000"/>
                <a:satMod val="103000"/>
                <a:lumMod val="102000"/>
              </a:schemeClr>
            </a:gs>
            <a:gs pos="50000">
              <a:schemeClr val="accent5">
                <a:hueOff val="2944118"/>
                <a:satOff val="9586"/>
                <a:lumOff val="3333"/>
                <a:alphaOff val="0"/>
                <a:shade val="100000"/>
                <a:satMod val="110000"/>
                <a:lumMod val="100000"/>
              </a:schemeClr>
            </a:gs>
            <a:gs pos="100000">
              <a:schemeClr val="accent5">
                <a:hueOff val="2944118"/>
                <a:satOff val="9586"/>
                <a:lumOff val="3333"/>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8674" tIns="137160" rIns="256032" bIns="137160" numCol="1" spcCol="1270" anchor="ctr" anchorCtr="0">
          <a:noAutofit/>
        </a:bodyPr>
        <a:lstStyle/>
        <a:p>
          <a:pPr lvl="0" algn="ctr" defTabSz="1600200">
            <a:lnSpc>
              <a:spcPct val="90000"/>
            </a:lnSpc>
            <a:spcBef>
              <a:spcPct val="0"/>
            </a:spcBef>
            <a:spcAft>
              <a:spcPct val="35000"/>
            </a:spcAft>
          </a:pPr>
          <a:r>
            <a:rPr lang="tr-TR" sz="3600" kern="1200" dirty="0" smtClean="0"/>
            <a:t>Sıralama </a:t>
          </a:r>
          <a:endParaRPr lang="tr-TR" sz="3600" kern="1200" dirty="0"/>
        </a:p>
      </dsp:txBody>
      <dsp:txXfrm rot="10800000">
        <a:off x="2052264" y="1324319"/>
        <a:ext cx="5873688" cy="1017465"/>
      </dsp:txXfrm>
    </dsp:sp>
    <dsp:sp modelId="{C5DA1EBC-72F8-455F-ACA7-202EEB3860F2}">
      <dsp:nvSpPr>
        <dsp:cNvPr id="0" name=""/>
        <dsp:cNvSpPr/>
      </dsp:nvSpPr>
      <dsp:spPr>
        <a:xfrm>
          <a:off x="1289166" y="1324319"/>
          <a:ext cx="1017465" cy="1017465"/>
        </a:xfrm>
        <a:prstGeom prst="ellipse">
          <a:avLst/>
        </a:prstGeom>
        <a:solidFill>
          <a:schemeClr val="accent5">
            <a:tint val="50000"/>
            <a:hueOff val="2928242"/>
            <a:satOff val="9847"/>
            <a:lumOff val="1299"/>
            <a:alphaOff val="0"/>
          </a:schemeClr>
        </a:solidFill>
        <a:ln>
          <a:noFill/>
        </a:ln>
        <a:effectLst>
          <a:outerShdw blurRad="57150" dist="19050" dir="5400000" algn="ctr" rotWithShape="0">
            <a:srgbClr val="000000">
              <a:alpha val="35000"/>
            </a:srgbClr>
          </a:outerShdw>
        </a:effectLst>
      </dsp:spPr>
      <dsp:style>
        <a:lnRef idx="0">
          <a:scrgbClr r="0" g="0" b="0"/>
        </a:lnRef>
        <a:fillRef idx="1">
          <a:scrgbClr r="0" g="0" b="0"/>
        </a:fillRef>
        <a:effectRef idx="3">
          <a:scrgbClr r="0" g="0" b="0"/>
        </a:effectRef>
        <a:fontRef idx="minor"/>
      </dsp:style>
    </dsp:sp>
    <dsp:sp modelId="{7FFA3FA9-ECD6-4AB0-BCF1-12150AF38C24}">
      <dsp:nvSpPr>
        <dsp:cNvPr id="0" name=""/>
        <dsp:cNvSpPr/>
      </dsp:nvSpPr>
      <dsp:spPr>
        <a:xfrm rot="10800000">
          <a:off x="1797898" y="2645505"/>
          <a:ext cx="6128054" cy="1017465"/>
        </a:xfrm>
        <a:prstGeom prst="homePlate">
          <a:avLst/>
        </a:prstGeom>
        <a:gradFill rotWithShape="0">
          <a:gsLst>
            <a:gs pos="0">
              <a:schemeClr val="accent5">
                <a:hueOff val="5888237"/>
                <a:satOff val="19172"/>
                <a:lumOff val="6667"/>
                <a:alphaOff val="0"/>
                <a:tint val="94000"/>
                <a:satMod val="103000"/>
                <a:lumMod val="102000"/>
              </a:schemeClr>
            </a:gs>
            <a:gs pos="50000">
              <a:schemeClr val="accent5">
                <a:hueOff val="5888237"/>
                <a:satOff val="19172"/>
                <a:lumOff val="6667"/>
                <a:alphaOff val="0"/>
                <a:shade val="100000"/>
                <a:satMod val="110000"/>
                <a:lumMod val="100000"/>
              </a:schemeClr>
            </a:gs>
            <a:gs pos="100000">
              <a:schemeClr val="accent5">
                <a:hueOff val="5888237"/>
                <a:satOff val="19172"/>
                <a:lumOff val="6667"/>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8674" tIns="137160" rIns="256032" bIns="137160" numCol="1" spcCol="1270" anchor="ctr" anchorCtr="0">
          <a:noAutofit/>
        </a:bodyPr>
        <a:lstStyle/>
        <a:p>
          <a:pPr lvl="0" algn="ctr" defTabSz="1600200">
            <a:lnSpc>
              <a:spcPct val="90000"/>
            </a:lnSpc>
            <a:spcBef>
              <a:spcPct val="0"/>
            </a:spcBef>
            <a:spcAft>
              <a:spcPct val="35000"/>
            </a:spcAft>
          </a:pPr>
          <a:r>
            <a:rPr lang="tr-TR" sz="3600" kern="1200" dirty="0" smtClean="0"/>
            <a:t>Eşit Aralıklı</a:t>
          </a:r>
          <a:endParaRPr lang="tr-TR" sz="3600" kern="1200" dirty="0"/>
        </a:p>
      </dsp:txBody>
      <dsp:txXfrm rot="10800000">
        <a:off x="2052264" y="2645505"/>
        <a:ext cx="5873688" cy="1017465"/>
      </dsp:txXfrm>
    </dsp:sp>
    <dsp:sp modelId="{7CEB46A5-25E6-4911-A134-3B145A475A13}">
      <dsp:nvSpPr>
        <dsp:cNvPr id="0" name=""/>
        <dsp:cNvSpPr/>
      </dsp:nvSpPr>
      <dsp:spPr>
        <a:xfrm>
          <a:off x="1289166" y="2645505"/>
          <a:ext cx="1017465" cy="1017465"/>
        </a:xfrm>
        <a:prstGeom prst="ellipse">
          <a:avLst/>
        </a:prstGeom>
        <a:solidFill>
          <a:schemeClr val="accent5">
            <a:tint val="50000"/>
            <a:hueOff val="5856484"/>
            <a:satOff val="19695"/>
            <a:lumOff val="2597"/>
            <a:alphaOff val="0"/>
          </a:schemeClr>
        </a:solidFill>
        <a:ln>
          <a:noFill/>
        </a:ln>
        <a:effectLst>
          <a:outerShdw blurRad="57150" dist="19050" dir="5400000" algn="ctr" rotWithShape="0">
            <a:srgbClr val="000000">
              <a:alpha val="35000"/>
            </a:srgbClr>
          </a:outerShdw>
        </a:effectLst>
      </dsp:spPr>
      <dsp:style>
        <a:lnRef idx="0">
          <a:scrgbClr r="0" g="0" b="0"/>
        </a:lnRef>
        <a:fillRef idx="1">
          <a:scrgbClr r="0" g="0" b="0"/>
        </a:fillRef>
        <a:effectRef idx="3">
          <a:scrgbClr r="0" g="0" b="0"/>
        </a:effectRef>
        <a:fontRef idx="minor"/>
      </dsp:style>
    </dsp:sp>
    <dsp:sp modelId="{B8125DB1-698F-4016-8A38-98FDAE41AC8B}">
      <dsp:nvSpPr>
        <dsp:cNvPr id="0" name=""/>
        <dsp:cNvSpPr/>
      </dsp:nvSpPr>
      <dsp:spPr>
        <a:xfrm rot="10800000">
          <a:off x="1797898" y="3966691"/>
          <a:ext cx="6128054" cy="1017465"/>
        </a:xfrm>
        <a:prstGeom prst="homePlate">
          <a:avLst/>
        </a:prstGeom>
        <a:gradFill rotWithShape="0">
          <a:gsLst>
            <a:gs pos="0">
              <a:schemeClr val="accent5">
                <a:hueOff val="8832355"/>
                <a:satOff val="28758"/>
                <a:lumOff val="10000"/>
                <a:alphaOff val="0"/>
                <a:tint val="94000"/>
                <a:satMod val="103000"/>
                <a:lumMod val="102000"/>
              </a:schemeClr>
            </a:gs>
            <a:gs pos="50000">
              <a:schemeClr val="accent5">
                <a:hueOff val="8832355"/>
                <a:satOff val="28758"/>
                <a:lumOff val="10000"/>
                <a:alphaOff val="0"/>
                <a:shade val="100000"/>
                <a:satMod val="110000"/>
                <a:lumMod val="100000"/>
              </a:schemeClr>
            </a:gs>
            <a:gs pos="100000">
              <a:schemeClr val="accent5">
                <a:hueOff val="8832355"/>
                <a:satOff val="28758"/>
                <a:lumOff val="1000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8674" tIns="137160" rIns="256032" bIns="137160" numCol="1" spcCol="1270" anchor="ctr" anchorCtr="0">
          <a:noAutofit/>
        </a:bodyPr>
        <a:lstStyle/>
        <a:p>
          <a:pPr lvl="0" algn="ctr" defTabSz="1600200">
            <a:lnSpc>
              <a:spcPct val="90000"/>
            </a:lnSpc>
            <a:spcBef>
              <a:spcPct val="0"/>
            </a:spcBef>
            <a:spcAft>
              <a:spcPct val="35000"/>
            </a:spcAft>
          </a:pPr>
          <a:r>
            <a:rPr lang="tr-TR" sz="3600" kern="1200" dirty="0" smtClean="0"/>
            <a:t>Eşit Oranlı</a:t>
          </a:r>
          <a:endParaRPr lang="tr-TR" sz="3600" kern="1200" dirty="0"/>
        </a:p>
      </dsp:txBody>
      <dsp:txXfrm rot="10800000">
        <a:off x="2052264" y="3966691"/>
        <a:ext cx="5873688" cy="1017465"/>
      </dsp:txXfrm>
    </dsp:sp>
    <dsp:sp modelId="{EBEBF9A0-3C06-4BB5-A989-06BA11A07A79}">
      <dsp:nvSpPr>
        <dsp:cNvPr id="0" name=""/>
        <dsp:cNvSpPr/>
      </dsp:nvSpPr>
      <dsp:spPr>
        <a:xfrm>
          <a:off x="1289166" y="3966691"/>
          <a:ext cx="1017465" cy="1017465"/>
        </a:xfrm>
        <a:prstGeom prst="ellipse">
          <a:avLst/>
        </a:prstGeom>
        <a:solidFill>
          <a:schemeClr val="accent5">
            <a:tint val="50000"/>
            <a:hueOff val="8784726"/>
            <a:satOff val="29542"/>
            <a:lumOff val="3896"/>
            <a:alphaOff val="0"/>
          </a:schemeClr>
        </a:solidFill>
        <a:ln>
          <a:noFill/>
        </a:ln>
        <a:effectLst>
          <a:outerShdw blurRad="57150" dist="19050" dir="5400000" algn="ctr" rotWithShape="0">
            <a:srgbClr val="000000">
              <a:alpha val="35000"/>
            </a:srgbClr>
          </a:outerShdw>
        </a:effectLst>
      </dsp:spPr>
      <dsp:style>
        <a:lnRef idx="0">
          <a:scrgbClr r="0" g="0" b="0"/>
        </a:lnRef>
        <a:fillRef idx="1">
          <a:scrgbClr r="0" g="0" b="0"/>
        </a:fillRef>
        <a:effectRef idx="3">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6D035-DD37-45EC-8357-912F2A7D3854}">
      <dsp:nvSpPr>
        <dsp:cNvPr id="0" name=""/>
        <dsp:cNvSpPr/>
      </dsp:nvSpPr>
      <dsp:spPr>
        <a:xfrm>
          <a:off x="4286723" y="4164206"/>
          <a:ext cx="475499" cy="729841"/>
        </a:xfrm>
        <a:custGeom>
          <a:avLst/>
          <a:gdLst/>
          <a:ahLst/>
          <a:cxnLst/>
          <a:rect l="0" t="0" r="0" b="0"/>
          <a:pathLst>
            <a:path>
              <a:moveTo>
                <a:pt x="0" y="0"/>
              </a:moveTo>
              <a:lnTo>
                <a:pt x="237749" y="0"/>
              </a:lnTo>
              <a:lnTo>
                <a:pt x="237749" y="729841"/>
              </a:lnTo>
              <a:lnTo>
                <a:pt x="475499" y="729841"/>
              </a:lnTo>
            </a:path>
          </a:pathLst>
        </a:custGeom>
        <a:noFill/>
        <a:ln w="34925" cap="flat" cmpd="sng" algn="in">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502696" y="4507350"/>
        <a:ext cx="43553" cy="43553"/>
      </dsp:txXfrm>
    </dsp:sp>
    <dsp:sp modelId="{518DE1C3-3794-4504-AFA9-A4C39119951E}">
      <dsp:nvSpPr>
        <dsp:cNvPr id="0" name=""/>
        <dsp:cNvSpPr/>
      </dsp:nvSpPr>
      <dsp:spPr>
        <a:xfrm>
          <a:off x="4286723" y="4118486"/>
          <a:ext cx="475499" cy="91440"/>
        </a:xfrm>
        <a:custGeom>
          <a:avLst/>
          <a:gdLst/>
          <a:ahLst/>
          <a:cxnLst/>
          <a:rect l="0" t="0" r="0" b="0"/>
          <a:pathLst>
            <a:path>
              <a:moveTo>
                <a:pt x="0" y="45720"/>
              </a:moveTo>
              <a:lnTo>
                <a:pt x="475499" y="45720"/>
              </a:lnTo>
            </a:path>
          </a:pathLst>
        </a:custGeom>
        <a:noFill/>
        <a:ln w="34925" cap="flat" cmpd="sng" algn="in">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512586" y="4152318"/>
        <a:ext cx="23774" cy="23774"/>
      </dsp:txXfrm>
    </dsp:sp>
    <dsp:sp modelId="{1B780B2D-69B4-4304-BEBD-40D0A1A486C3}">
      <dsp:nvSpPr>
        <dsp:cNvPr id="0" name=""/>
        <dsp:cNvSpPr/>
      </dsp:nvSpPr>
      <dsp:spPr>
        <a:xfrm>
          <a:off x="4286723" y="3372122"/>
          <a:ext cx="475499" cy="792084"/>
        </a:xfrm>
        <a:custGeom>
          <a:avLst/>
          <a:gdLst/>
          <a:ahLst/>
          <a:cxnLst/>
          <a:rect l="0" t="0" r="0" b="0"/>
          <a:pathLst>
            <a:path>
              <a:moveTo>
                <a:pt x="0" y="792084"/>
              </a:moveTo>
              <a:lnTo>
                <a:pt x="237749" y="792084"/>
              </a:lnTo>
              <a:lnTo>
                <a:pt x="237749" y="0"/>
              </a:lnTo>
              <a:lnTo>
                <a:pt x="475499" y="0"/>
              </a:lnTo>
            </a:path>
          </a:pathLst>
        </a:custGeom>
        <a:noFill/>
        <a:ln w="34925" cap="flat" cmpd="sng" algn="in">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501377" y="3745068"/>
        <a:ext cx="46192" cy="46192"/>
      </dsp:txXfrm>
    </dsp:sp>
    <dsp:sp modelId="{B5361C11-26A7-425F-933F-43181801029C}">
      <dsp:nvSpPr>
        <dsp:cNvPr id="0" name=""/>
        <dsp:cNvSpPr/>
      </dsp:nvSpPr>
      <dsp:spPr>
        <a:xfrm>
          <a:off x="1150468" y="2628900"/>
          <a:ext cx="758755" cy="1535306"/>
        </a:xfrm>
        <a:custGeom>
          <a:avLst/>
          <a:gdLst/>
          <a:ahLst/>
          <a:cxnLst/>
          <a:rect l="0" t="0" r="0" b="0"/>
          <a:pathLst>
            <a:path>
              <a:moveTo>
                <a:pt x="0" y="0"/>
              </a:moveTo>
              <a:lnTo>
                <a:pt x="379377" y="0"/>
              </a:lnTo>
              <a:lnTo>
                <a:pt x="379377" y="1535306"/>
              </a:lnTo>
              <a:lnTo>
                <a:pt x="758755" y="1535306"/>
              </a:lnTo>
            </a:path>
          </a:pathLst>
        </a:custGeom>
        <a:noFill/>
        <a:ln w="34925"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1487032" y="3353739"/>
        <a:ext cx="85628" cy="85628"/>
      </dsp:txXfrm>
    </dsp:sp>
    <dsp:sp modelId="{04BEE678-A35B-4ED4-A01D-159A267E59FD}">
      <dsp:nvSpPr>
        <dsp:cNvPr id="0" name=""/>
        <dsp:cNvSpPr/>
      </dsp:nvSpPr>
      <dsp:spPr>
        <a:xfrm>
          <a:off x="4286723" y="1144637"/>
          <a:ext cx="475499" cy="792091"/>
        </a:xfrm>
        <a:custGeom>
          <a:avLst/>
          <a:gdLst/>
          <a:ahLst/>
          <a:cxnLst/>
          <a:rect l="0" t="0" r="0" b="0"/>
          <a:pathLst>
            <a:path>
              <a:moveTo>
                <a:pt x="0" y="0"/>
              </a:moveTo>
              <a:lnTo>
                <a:pt x="237749" y="0"/>
              </a:lnTo>
              <a:lnTo>
                <a:pt x="237749" y="792091"/>
              </a:lnTo>
              <a:lnTo>
                <a:pt x="475499" y="792091"/>
              </a:lnTo>
            </a:path>
          </a:pathLst>
        </a:custGeom>
        <a:noFill/>
        <a:ln w="34925" cap="flat" cmpd="sng" algn="in">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501377" y="1517586"/>
        <a:ext cx="46192" cy="46192"/>
      </dsp:txXfrm>
    </dsp:sp>
    <dsp:sp modelId="{35C58CE7-AE9F-4F51-AD62-6ABF5B827542}">
      <dsp:nvSpPr>
        <dsp:cNvPr id="0" name=""/>
        <dsp:cNvSpPr/>
      </dsp:nvSpPr>
      <dsp:spPr>
        <a:xfrm>
          <a:off x="4286723" y="1098917"/>
          <a:ext cx="475499" cy="91440"/>
        </a:xfrm>
        <a:custGeom>
          <a:avLst/>
          <a:gdLst/>
          <a:ahLst/>
          <a:cxnLst/>
          <a:rect l="0" t="0" r="0" b="0"/>
          <a:pathLst>
            <a:path>
              <a:moveTo>
                <a:pt x="0" y="45720"/>
              </a:moveTo>
              <a:lnTo>
                <a:pt x="475499" y="45720"/>
              </a:lnTo>
            </a:path>
          </a:pathLst>
        </a:custGeom>
        <a:noFill/>
        <a:ln w="34925" cap="flat" cmpd="sng" algn="in">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512586" y="1132749"/>
        <a:ext cx="23774" cy="23774"/>
      </dsp:txXfrm>
    </dsp:sp>
    <dsp:sp modelId="{C18FA2FF-5E24-4578-91EE-12D81DE6950B}">
      <dsp:nvSpPr>
        <dsp:cNvPr id="0" name=""/>
        <dsp:cNvSpPr/>
      </dsp:nvSpPr>
      <dsp:spPr>
        <a:xfrm>
          <a:off x="4286723" y="363752"/>
          <a:ext cx="475499" cy="780885"/>
        </a:xfrm>
        <a:custGeom>
          <a:avLst/>
          <a:gdLst/>
          <a:ahLst/>
          <a:cxnLst/>
          <a:rect l="0" t="0" r="0" b="0"/>
          <a:pathLst>
            <a:path>
              <a:moveTo>
                <a:pt x="0" y="780885"/>
              </a:moveTo>
              <a:lnTo>
                <a:pt x="237749" y="780885"/>
              </a:lnTo>
              <a:lnTo>
                <a:pt x="237749" y="0"/>
              </a:lnTo>
              <a:lnTo>
                <a:pt x="475499" y="0"/>
              </a:lnTo>
            </a:path>
          </a:pathLst>
        </a:custGeom>
        <a:noFill/>
        <a:ln w="34925" cap="flat" cmpd="sng" algn="in">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501616" y="731338"/>
        <a:ext cx="45713" cy="45713"/>
      </dsp:txXfrm>
    </dsp:sp>
    <dsp:sp modelId="{F5DB991B-095B-450E-8DD0-E2BC3677572E}">
      <dsp:nvSpPr>
        <dsp:cNvPr id="0" name=""/>
        <dsp:cNvSpPr/>
      </dsp:nvSpPr>
      <dsp:spPr>
        <a:xfrm>
          <a:off x="1150468" y="1144637"/>
          <a:ext cx="758755" cy="1484262"/>
        </a:xfrm>
        <a:custGeom>
          <a:avLst/>
          <a:gdLst/>
          <a:ahLst/>
          <a:cxnLst/>
          <a:rect l="0" t="0" r="0" b="0"/>
          <a:pathLst>
            <a:path>
              <a:moveTo>
                <a:pt x="0" y="1484262"/>
              </a:moveTo>
              <a:lnTo>
                <a:pt x="379377" y="1484262"/>
              </a:lnTo>
              <a:lnTo>
                <a:pt x="379377" y="0"/>
              </a:lnTo>
              <a:lnTo>
                <a:pt x="758755" y="0"/>
              </a:lnTo>
            </a:path>
          </a:pathLst>
        </a:custGeom>
        <a:noFill/>
        <a:ln w="34925"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1488172" y="1845094"/>
        <a:ext cx="83347" cy="83347"/>
      </dsp:txXfrm>
    </dsp:sp>
    <dsp:sp modelId="{8027DB87-41A5-4500-B891-0BA9B9773B7B}">
      <dsp:nvSpPr>
        <dsp:cNvPr id="0" name=""/>
        <dsp:cNvSpPr/>
      </dsp:nvSpPr>
      <dsp:spPr>
        <a:xfrm rot="16200000">
          <a:off x="-1119447" y="2266476"/>
          <a:ext cx="3814985" cy="724847"/>
        </a:xfrm>
        <a:prstGeom prst="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Palatino Linotype" pitchFamily="18" charset="0"/>
            </a:rPr>
            <a:t>BETİMSEL İSTATİSTİK</a:t>
          </a:r>
        </a:p>
      </dsp:txBody>
      <dsp:txXfrm>
        <a:off x="-1119447" y="2266476"/>
        <a:ext cx="3814985" cy="724847"/>
      </dsp:txXfrm>
    </dsp:sp>
    <dsp:sp modelId="{335FDA5F-0BA7-4D69-AE35-7A9C8CCC247E}">
      <dsp:nvSpPr>
        <dsp:cNvPr id="0" name=""/>
        <dsp:cNvSpPr/>
      </dsp:nvSpPr>
      <dsp:spPr>
        <a:xfrm>
          <a:off x="1909224" y="782213"/>
          <a:ext cx="2377499" cy="724847"/>
        </a:xfrm>
        <a:prstGeom prst="rect">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latin typeface="Palatino Linotype" pitchFamily="18" charset="0"/>
            </a:rPr>
            <a:t>MERKEZİ EĞİLİM ÖLÇÜLERİ</a:t>
          </a:r>
          <a:endParaRPr lang="tr-TR" sz="1600" b="1" kern="1200" dirty="0">
            <a:latin typeface="Palatino Linotype" pitchFamily="18" charset="0"/>
          </a:endParaRPr>
        </a:p>
      </dsp:txBody>
      <dsp:txXfrm>
        <a:off x="1909224" y="782213"/>
        <a:ext cx="2377499" cy="724847"/>
      </dsp:txXfrm>
    </dsp:sp>
    <dsp:sp modelId="{4399EF91-55A0-4707-80B8-CD2D364F5D36}">
      <dsp:nvSpPr>
        <dsp:cNvPr id="0" name=""/>
        <dsp:cNvSpPr/>
      </dsp:nvSpPr>
      <dsp:spPr>
        <a:xfrm>
          <a:off x="4762223" y="1328"/>
          <a:ext cx="2377499" cy="72484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latin typeface="Palatino Linotype" pitchFamily="18" charset="0"/>
            </a:rPr>
            <a:t>MOD (TEPE DEĞER)</a:t>
          </a:r>
          <a:endParaRPr lang="tr-TR" sz="1600" b="1" kern="1200" dirty="0">
            <a:latin typeface="Palatino Linotype" pitchFamily="18" charset="0"/>
          </a:endParaRPr>
        </a:p>
      </dsp:txBody>
      <dsp:txXfrm>
        <a:off x="4762223" y="1328"/>
        <a:ext cx="2377499" cy="724847"/>
      </dsp:txXfrm>
    </dsp:sp>
    <dsp:sp modelId="{212E0FD6-E11D-44E9-927C-8E3F0C749611}">
      <dsp:nvSpPr>
        <dsp:cNvPr id="0" name=""/>
        <dsp:cNvSpPr/>
      </dsp:nvSpPr>
      <dsp:spPr>
        <a:xfrm>
          <a:off x="4762223" y="782213"/>
          <a:ext cx="2377499" cy="72484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latin typeface="Palatino Linotype" pitchFamily="18" charset="0"/>
            </a:rPr>
            <a:t>MEDYAN (ORTANCA)</a:t>
          </a:r>
          <a:endParaRPr lang="tr-TR" sz="1600" b="1" kern="1200" dirty="0">
            <a:latin typeface="Palatino Linotype" pitchFamily="18" charset="0"/>
          </a:endParaRPr>
        </a:p>
      </dsp:txBody>
      <dsp:txXfrm>
        <a:off x="4762223" y="782213"/>
        <a:ext cx="2377499" cy="724847"/>
      </dsp:txXfrm>
    </dsp:sp>
    <dsp:sp modelId="{758B530A-1D24-465F-92B9-99A6E5F55E36}">
      <dsp:nvSpPr>
        <dsp:cNvPr id="0" name=""/>
        <dsp:cNvSpPr/>
      </dsp:nvSpPr>
      <dsp:spPr>
        <a:xfrm>
          <a:off x="4762223" y="1574305"/>
          <a:ext cx="2377499" cy="72484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latin typeface="Palatino Linotype" pitchFamily="18" charset="0"/>
            </a:rPr>
            <a:t>ARİTMETİK ORTALAMA</a:t>
          </a:r>
          <a:endParaRPr lang="tr-TR" sz="1600" b="1" kern="1200" dirty="0">
            <a:latin typeface="Palatino Linotype" pitchFamily="18" charset="0"/>
          </a:endParaRPr>
        </a:p>
      </dsp:txBody>
      <dsp:txXfrm>
        <a:off x="4762223" y="1574305"/>
        <a:ext cx="2377499" cy="724847"/>
      </dsp:txXfrm>
    </dsp:sp>
    <dsp:sp modelId="{23E97595-0348-4B6D-807B-F2F54E3F649F}">
      <dsp:nvSpPr>
        <dsp:cNvPr id="0" name=""/>
        <dsp:cNvSpPr/>
      </dsp:nvSpPr>
      <dsp:spPr>
        <a:xfrm>
          <a:off x="1909224" y="3801782"/>
          <a:ext cx="2377499" cy="724847"/>
        </a:xfrm>
        <a:prstGeom prst="rect">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latin typeface="Palatino Linotype" pitchFamily="18" charset="0"/>
            </a:rPr>
            <a:t>DEĞİŞKENLİK ÖLÇÜLERİ</a:t>
          </a:r>
          <a:endParaRPr lang="tr-TR" sz="1600" b="1" kern="1200" dirty="0">
            <a:latin typeface="Palatino Linotype" pitchFamily="18" charset="0"/>
          </a:endParaRPr>
        </a:p>
      </dsp:txBody>
      <dsp:txXfrm>
        <a:off x="1909224" y="3801782"/>
        <a:ext cx="2377499" cy="724847"/>
      </dsp:txXfrm>
    </dsp:sp>
    <dsp:sp modelId="{7E7B51CD-2629-49CD-814D-C4B9E90AB758}">
      <dsp:nvSpPr>
        <dsp:cNvPr id="0" name=""/>
        <dsp:cNvSpPr/>
      </dsp:nvSpPr>
      <dsp:spPr>
        <a:xfrm>
          <a:off x="4762223" y="3009698"/>
          <a:ext cx="2377499" cy="72484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latin typeface="Palatino Linotype" pitchFamily="18" charset="0"/>
            </a:rPr>
            <a:t>RANJ </a:t>
          </a:r>
        </a:p>
        <a:p>
          <a:pPr lvl="0" algn="ctr" defTabSz="711200">
            <a:lnSpc>
              <a:spcPct val="90000"/>
            </a:lnSpc>
            <a:spcBef>
              <a:spcPct val="0"/>
            </a:spcBef>
            <a:spcAft>
              <a:spcPct val="35000"/>
            </a:spcAft>
          </a:pPr>
          <a:r>
            <a:rPr lang="tr-TR" sz="1600" b="1" kern="1200" dirty="0" smtClean="0">
              <a:latin typeface="Palatino Linotype" pitchFamily="18" charset="0"/>
            </a:rPr>
            <a:t>(DİZİ GENİŞLİĞİ)</a:t>
          </a:r>
          <a:endParaRPr lang="tr-TR" sz="1600" b="1" kern="1200" dirty="0">
            <a:latin typeface="Palatino Linotype" pitchFamily="18" charset="0"/>
          </a:endParaRPr>
        </a:p>
      </dsp:txBody>
      <dsp:txXfrm>
        <a:off x="4762223" y="3009698"/>
        <a:ext cx="2377499" cy="724847"/>
      </dsp:txXfrm>
    </dsp:sp>
    <dsp:sp modelId="{40B33A65-D6BC-45D6-8179-04A541B71202}">
      <dsp:nvSpPr>
        <dsp:cNvPr id="0" name=""/>
        <dsp:cNvSpPr/>
      </dsp:nvSpPr>
      <dsp:spPr>
        <a:xfrm>
          <a:off x="4762223" y="3801782"/>
          <a:ext cx="2377499" cy="72484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latin typeface="Palatino Linotype" pitchFamily="18" charset="0"/>
            </a:rPr>
            <a:t>ÇEYREK SAPMA</a:t>
          </a:r>
          <a:endParaRPr lang="tr-TR" sz="1600" b="1" kern="1200" dirty="0">
            <a:latin typeface="Palatino Linotype" pitchFamily="18" charset="0"/>
          </a:endParaRPr>
        </a:p>
      </dsp:txBody>
      <dsp:txXfrm>
        <a:off x="4762223" y="3801782"/>
        <a:ext cx="2377499" cy="724847"/>
      </dsp:txXfrm>
    </dsp:sp>
    <dsp:sp modelId="{85C4499A-2A08-4C4F-A22F-2C1C62EF2B13}">
      <dsp:nvSpPr>
        <dsp:cNvPr id="0" name=""/>
        <dsp:cNvSpPr/>
      </dsp:nvSpPr>
      <dsp:spPr>
        <a:xfrm>
          <a:off x="4762223" y="4531624"/>
          <a:ext cx="2377499" cy="724847"/>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latin typeface="Palatino Linotype" pitchFamily="18" charset="0"/>
            </a:rPr>
            <a:t>STANDART SAPMA</a:t>
          </a:r>
          <a:endParaRPr lang="tr-TR" sz="1600" b="1" kern="1200" dirty="0">
            <a:latin typeface="Palatino Linotype" pitchFamily="18" charset="0"/>
          </a:endParaRPr>
        </a:p>
      </dsp:txBody>
      <dsp:txXfrm>
        <a:off x="4762223" y="4531624"/>
        <a:ext cx="2377499" cy="7248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05122-F94A-44A2-AC47-C19A07BC294F}">
      <dsp:nvSpPr>
        <dsp:cNvPr id="0" name=""/>
        <dsp:cNvSpPr/>
      </dsp:nvSpPr>
      <dsp:spPr>
        <a:xfrm>
          <a:off x="3770214" y="1113603"/>
          <a:ext cx="1916339" cy="1571840"/>
        </a:xfrm>
        <a:custGeom>
          <a:avLst/>
          <a:gdLst/>
          <a:ahLst/>
          <a:cxnLst/>
          <a:rect l="0" t="0" r="0" b="0"/>
          <a:pathLst>
            <a:path>
              <a:moveTo>
                <a:pt x="0" y="0"/>
              </a:moveTo>
              <a:lnTo>
                <a:pt x="0" y="1418790"/>
              </a:lnTo>
              <a:lnTo>
                <a:pt x="1916339" y="1418790"/>
              </a:lnTo>
              <a:lnTo>
                <a:pt x="1916339" y="1571840"/>
              </a:lnTo>
            </a:path>
          </a:pathLst>
        </a:custGeom>
        <a:noFill/>
        <a:ln w="34925"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FFB56C-8DA3-44D2-B49E-110F099A46CB}">
      <dsp:nvSpPr>
        <dsp:cNvPr id="0" name=""/>
        <dsp:cNvSpPr/>
      </dsp:nvSpPr>
      <dsp:spPr>
        <a:xfrm>
          <a:off x="1672654" y="1113603"/>
          <a:ext cx="2097560" cy="1571840"/>
        </a:xfrm>
        <a:custGeom>
          <a:avLst/>
          <a:gdLst/>
          <a:ahLst/>
          <a:cxnLst/>
          <a:rect l="0" t="0" r="0" b="0"/>
          <a:pathLst>
            <a:path>
              <a:moveTo>
                <a:pt x="2097560" y="0"/>
              </a:moveTo>
              <a:lnTo>
                <a:pt x="2097560" y="1418790"/>
              </a:lnTo>
              <a:lnTo>
                <a:pt x="0" y="1418790"/>
              </a:lnTo>
              <a:lnTo>
                <a:pt x="0" y="1571840"/>
              </a:lnTo>
            </a:path>
          </a:pathLst>
        </a:custGeom>
        <a:noFill/>
        <a:ln w="34925"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F3128E-B1ED-41A1-BC39-861DE1F7C9E2}">
      <dsp:nvSpPr>
        <dsp:cNvPr id="0" name=""/>
        <dsp:cNvSpPr/>
      </dsp:nvSpPr>
      <dsp:spPr>
        <a:xfrm>
          <a:off x="317583" y="257522"/>
          <a:ext cx="6905262" cy="856080"/>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6DD40A-BB0B-474C-872F-4F5A5DF50242}">
      <dsp:nvSpPr>
        <dsp:cNvPr id="0" name=""/>
        <dsp:cNvSpPr/>
      </dsp:nvSpPr>
      <dsp:spPr>
        <a:xfrm>
          <a:off x="501151" y="431912"/>
          <a:ext cx="6905262" cy="856080"/>
        </a:xfrm>
        <a:prstGeom prst="roundRect">
          <a:avLst>
            <a:gd name="adj" fmla="val 10000"/>
          </a:avLst>
        </a:prstGeom>
        <a:solidFill>
          <a:schemeClr val="lt1">
            <a:alpha val="90000"/>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latin typeface="Palatino Linotype" pitchFamily="18" charset="0"/>
            </a:rPr>
            <a:t>MERKEZİ EĞİLİM ÖLÇÜLERİ ARASINDAKİ İLİŞKİ</a:t>
          </a:r>
          <a:endParaRPr lang="tr-TR" sz="1600" b="1" kern="1200" dirty="0">
            <a:latin typeface="Palatino Linotype" pitchFamily="18" charset="0"/>
          </a:endParaRPr>
        </a:p>
      </dsp:txBody>
      <dsp:txXfrm>
        <a:off x="526225" y="456986"/>
        <a:ext cx="6855114" cy="805932"/>
      </dsp:txXfrm>
    </dsp:sp>
    <dsp:sp modelId="{E42C11A6-49C5-4A93-970E-0EEA5CC2F1A7}">
      <dsp:nvSpPr>
        <dsp:cNvPr id="0" name=""/>
        <dsp:cNvSpPr/>
      </dsp:nvSpPr>
      <dsp:spPr>
        <a:xfrm>
          <a:off x="2184" y="2685444"/>
          <a:ext cx="3340939" cy="1049093"/>
        </a:xfrm>
        <a:prstGeom prst="roundRect">
          <a:avLst>
            <a:gd name="adj" fmla="val 10000"/>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F11315-F449-420F-8F0B-A610CA01B249}">
      <dsp:nvSpPr>
        <dsp:cNvPr id="0" name=""/>
        <dsp:cNvSpPr/>
      </dsp:nvSpPr>
      <dsp:spPr>
        <a:xfrm>
          <a:off x="185752" y="2859833"/>
          <a:ext cx="3340939" cy="1049093"/>
        </a:xfrm>
        <a:prstGeom prst="roundRect">
          <a:avLst>
            <a:gd name="adj" fmla="val 10000"/>
          </a:avLst>
        </a:prstGeom>
        <a:solidFill>
          <a:schemeClr val="lt1">
            <a:alpha val="90000"/>
            <a:hueOff val="0"/>
            <a:satOff val="0"/>
            <a:lumOff val="0"/>
            <a:alphaOff val="0"/>
          </a:schemeClr>
        </a:solidFill>
        <a:ln w="34925"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Palatino Linotype" pitchFamily="18" charset="0"/>
            </a:rPr>
            <a:t>SİMETRİK DAĞILIM</a:t>
          </a:r>
          <a:endParaRPr lang="tr-TR" sz="1600" b="1" kern="1200" dirty="0">
            <a:latin typeface="Palatino Linotype" pitchFamily="18" charset="0"/>
          </a:endParaRPr>
        </a:p>
      </dsp:txBody>
      <dsp:txXfrm>
        <a:off x="216479" y="2890560"/>
        <a:ext cx="3279485" cy="987639"/>
      </dsp:txXfrm>
    </dsp:sp>
    <dsp:sp modelId="{06A40114-5C93-46AD-95CD-6CAAFEFA0281}">
      <dsp:nvSpPr>
        <dsp:cNvPr id="0" name=""/>
        <dsp:cNvSpPr/>
      </dsp:nvSpPr>
      <dsp:spPr>
        <a:xfrm>
          <a:off x="3710261" y="2685444"/>
          <a:ext cx="3952585" cy="1049093"/>
        </a:xfrm>
        <a:prstGeom prst="roundRect">
          <a:avLst>
            <a:gd name="adj" fmla="val 10000"/>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D0ADA-D35A-4F41-8491-B904BFD452DE}">
      <dsp:nvSpPr>
        <dsp:cNvPr id="0" name=""/>
        <dsp:cNvSpPr/>
      </dsp:nvSpPr>
      <dsp:spPr>
        <a:xfrm>
          <a:off x="3893829" y="2859833"/>
          <a:ext cx="3952585" cy="1049093"/>
        </a:xfrm>
        <a:prstGeom prst="roundRect">
          <a:avLst>
            <a:gd name="adj" fmla="val 10000"/>
          </a:avLst>
        </a:prstGeom>
        <a:solidFill>
          <a:schemeClr val="lt1">
            <a:alpha val="90000"/>
            <a:hueOff val="0"/>
            <a:satOff val="0"/>
            <a:lumOff val="0"/>
            <a:alphaOff val="0"/>
          </a:schemeClr>
        </a:solidFill>
        <a:ln w="34925"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Palatino Linotype" pitchFamily="18" charset="0"/>
            </a:rPr>
            <a:t>ÇARPIK DAĞILIM</a:t>
          </a:r>
          <a:endParaRPr lang="tr-TR" sz="1600" b="1" kern="1200" dirty="0">
            <a:latin typeface="Palatino Linotype" pitchFamily="18" charset="0"/>
          </a:endParaRPr>
        </a:p>
      </dsp:txBody>
      <dsp:txXfrm>
        <a:off x="3924556" y="2890560"/>
        <a:ext cx="3891131" cy="98763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Icon">
  <dgm:title val="Dikey Köşeli Ayraç Listesi"/>
  <dgm:desc val="Gruplandırılmış bilgi bloklarını göstermek için kullanın.  Uzun Düzey 2 metinlerinde kullanışlı olur."/>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FD1C297-B4CC-4DCC-9C34-D9167C374C8D}" type="datetimeFigureOut">
              <a:rPr lang="tr-TR" smtClean="0"/>
              <a:t>7.6.2023</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ABBCCF7-0C54-489C-8E3B-1374149E7C9D}"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934154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FD1C297-B4CC-4DCC-9C34-D9167C374C8D}" type="datetimeFigureOut">
              <a:rPr lang="tr-TR" smtClean="0"/>
              <a:t>7.6.2023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BBCCF7-0C54-489C-8E3B-1374149E7C9D}" type="slidenum">
              <a:rPr lang="tr-TR" smtClean="0"/>
              <a:t>‹#›</a:t>
            </a:fld>
            <a:endParaRPr lang="tr-TR"/>
          </a:p>
        </p:txBody>
      </p:sp>
    </p:spTree>
    <p:extLst>
      <p:ext uri="{BB962C8B-B14F-4D97-AF65-F5344CB8AC3E}">
        <p14:creationId xmlns:p14="http://schemas.microsoft.com/office/powerpoint/2010/main" val="219537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FD1C297-B4CC-4DCC-9C34-D9167C374C8D}" type="datetimeFigureOut">
              <a:rPr lang="tr-TR" smtClean="0"/>
              <a:t>7.6.2023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BBCCF7-0C54-489C-8E3B-1374149E7C9D}" type="slidenum">
              <a:rPr lang="tr-TR" smtClean="0"/>
              <a:t>‹#›</a:t>
            </a:fld>
            <a:endParaRPr lang="tr-TR"/>
          </a:p>
        </p:txBody>
      </p:sp>
    </p:spTree>
    <p:extLst>
      <p:ext uri="{BB962C8B-B14F-4D97-AF65-F5344CB8AC3E}">
        <p14:creationId xmlns:p14="http://schemas.microsoft.com/office/powerpoint/2010/main" val="280811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10327808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FD1C297-B4CC-4DCC-9C34-D9167C374C8D}" type="datetimeFigureOut">
              <a:rPr lang="tr-TR" smtClean="0"/>
              <a:t>7.6.2023</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ABBCCF7-0C54-489C-8E3B-1374149E7C9D}"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839573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FD1C297-B4CC-4DCC-9C34-D9167C374C8D}" type="datetimeFigureOut">
              <a:rPr lang="tr-TR" smtClean="0"/>
              <a:t>7.6.2023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BBCCF7-0C54-489C-8E3B-1374149E7C9D}" type="slidenum">
              <a:rPr lang="tr-TR" smtClean="0"/>
              <a:t>‹#›</a:t>
            </a:fld>
            <a:endParaRPr lang="tr-TR"/>
          </a:p>
        </p:txBody>
      </p:sp>
    </p:spTree>
    <p:extLst>
      <p:ext uri="{BB962C8B-B14F-4D97-AF65-F5344CB8AC3E}">
        <p14:creationId xmlns:p14="http://schemas.microsoft.com/office/powerpoint/2010/main" val="289759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FD1C297-B4CC-4DCC-9C34-D9167C374C8D}" type="datetimeFigureOut">
              <a:rPr lang="tr-TR" smtClean="0"/>
              <a:t>7.6.2023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ABBCCF7-0C54-489C-8E3B-1374149E7C9D}" type="slidenum">
              <a:rPr lang="tr-TR" smtClean="0"/>
              <a:t>‹#›</a:t>
            </a:fld>
            <a:endParaRPr lang="tr-TR"/>
          </a:p>
        </p:txBody>
      </p:sp>
    </p:spTree>
    <p:extLst>
      <p:ext uri="{BB962C8B-B14F-4D97-AF65-F5344CB8AC3E}">
        <p14:creationId xmlns:p14="http://schemas.microsoft.com/office/powerpoint/2010/main" val="3867700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FD1C297-B4CC-4DCC-9C34-D9167C374C8D}" type="datetimeFigureOut">
              <a:rPr lang="tr-TR" smtClean="0"/>
              <a:t>7.6.2023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ABBCCF7-0C54-489C-8E3B-1374149E7C9D}" type="slidenum">
              <a:rPr lang="tr-TR" smtClean="0"/>
              <a:t>‹#›</a:t>
            </a:fld>
            <a:endParaRPr lang="tr-TR"/>
          </a:p>
        </p:txBody>
      </p:sp>
    </p:spTree>
    <p:extLst>
      <p:ext uri="{BB962C8B-B14F-4D97-AF65-F5344CB8AC3E}">
        <p14:creationId xmlns:p14="http://schemas.microsoft.com/office/powerpoint/2010/main" val="108033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1C297-B4CC-4DCC-9C34-D9167C374C8D}" type="datetimeFigureOut">
              <a:rPr lang="tr-TR" smtClean="0"/>
              <a:t>7.6.2023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ABBCCF7-0C54-489C-8E3B-1374149E7C9D}" type="slidenum">
              <a:rPr lang="tr-TR" smtClean="0"/>
              <a:t>‹#›</a:t>
            </a:fld>
            <a:endParaRPr lang="tr-TR"/>
          </a:p>
        </p:txBody>
      </p:sp>
    </p:spTree>
    <p:extLst>
      <p:ext uri="{BB962C8B-B14F-4D97-AF65-F5344CB8AC3E}">
        <p14:creationId xmlns:p14="http://schemas.microsoft.com/office/powerpoint/2010/main" val="193167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FD1C297-B4CC-4DCC-9C34-D9167C374C8D}" type="datetimeFigureOut">
              <a:rPr lang="tr-TR" smtClean="0"/>
              <a:t>7.6.2023</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ABBCCF7-0C54-489C-8E3B-1374149E7C9D}"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215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FD1C297-B4CC-4DCC-9C34-D9167C374C8D}" type="datetimeFigureOut">
              <a:rPr lang="tr-TR" smtClean="0"/>
              <a:t>7.6.2023</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ABBCCF7-0C54-489C-8E3B-1374149E7C9D}"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926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FD1C297-B4CC-4DCC-9C34-D9167C374C8D}" type="datetimeFigureOut">
              <a:rPr lang="tr-TR" smtClean="0"/>
              <a:t>7.6.2023</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ABBCCF7-0C54-489C-8E3B-1374149E7C9D}"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0906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jpe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4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SPSS İLE VERİ ANALİZİ EĞİTİMİ</a:t>
            </a:r>
            <a:endParaRPr lang="tr-TR" dirty="0"/>
          </a:p>
        </p:txBody>
      </p:sp>
      <p:sp>
        <p:nvSpPr>
          <p:cNvPr id="3" name="Alt Başlık 2"/>
          <p:cNvSpPr>
            <a:spLocks noGrp="1"/>
          </p:cNvSpPr>
          <p:nvPr>
            <p:ph type="subTitle" idx="1"/>
          </p:nvPr>
        </p:nvSpPr>
        <p:spPr/>
        <p:txBody>
          <a:bodyPr/>
          <a:lstStyle/>
          <a:p>
            <a:r>
              <a:rPr lang="tr-TR" dirty="0" smtClean="0"/>
              <a:t>DOÇ. DR. GÜLDEN KAYA UYANIK</a:t>
            </a:r>
            <a:endParaRPr lang="tr-TR" dirty="0"/>
          </a:p>
        </p:txBody>
      </p:sp>
    </p:spTree>
    <p:extLst>
      <p:ext uri="{BB962C8B-B14F-4D97-AF65-F5344CB8AC3E}">
        <p14:creationId xmlns:p14="http://schemas.microsoft.com/office/powerpoint/2010/main" val="4121650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değişkenler</a:t>
            </a:r>
            <a:endParaRPr lang="tr-TR" dirty="0"/>
          </a:p>
        </p:txBody>
      </p:sp>
    </p:spTree>
    <p:extLst>
      <p:ext uri="{BB962C8B-B14F-4D97-AF65-F5344CB8AC3E}">
        <p14:creationId xmlns:p14="http://schemas.microsoft.com/office/powerpoint/2010/main" val="24657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tr-TR" altLang="tr-TR" b="1" dirty="0" smtClean="0"/>
              <a:t>SABİT</a:t>
            </a:r>
          </a:p>
        </p:txBody>
      </p:sp>
      <p:sp>
        <p:nvSpPr>
          <p:cNvPr id="2" name="İçerik Yer Tutucusu 1"/>
          <p:cNvSpPr>
            <a:spLocks noGrp="1"/>
          </p:cNvSpPr>
          <p:nvPr>
            <p:ph idx="1"/>
          </p:nvPr>
        </p:nvSpPr>
        <p:spPr>
          <a:xfrm>
            <a:off x="6267352" y="927847"/>
            <a:ext cx="5212080" cy="5175251"/>
          </a:xfrm>
        </p:spPr>
        <p:txBody>
          <a:bodyPr>
            <a:normAutofit/>
          </a:bodyPr>
          <a:lstStyle/>
          <a:p>
            <a:pPr>
              <a:lnSpc>
                <a:spcPct val="90000"/>
              </a:lnSpc>
            </a:pPr>
            <a:r>
              <a:rPr lang="tr-TR" altLang="tr-TR" sz="2500" dirty="0"/>
              <a:t>Kişiden kişiye, durumdan duruma, nesneden nesneye değişmeyen özelliklere denir. </a:t>
            </a:r>
          </a:p>
          <a:p>
            <a:pPr>
              <a:lnSpc>
                <a:spcPct val="90000"/>
              </a:lnSpc>
            </a:pPr>
            <a:endParaRPr lang="tr-TR" altLang="tr-TR" sz="2500" dirty="0"/>
          </a:p>
          <a:p>
            <a:pPr>
              <a:lnSpc>
                <a:spcPct val="90000"/>
              </a:lnSpc>
            </a:pPr>
            <a:r>
              <a:rPr lang="tr-TR" altLang="tr-TR" sz="2500" dirty="0"/>
              <a:t>Sadece tek bir değer alabilen özelliklere  sabit adı verilir.</a:t>
            </a:r>
          </a:p>
          <a:p>
            <a:pPr>
              <a:lnSpc>
                <a:spcPct val="90000"/>
              </a:lnSpc>
              <a:buNone/>
            </a:pPr>
            <a:r>
              <a:rPr lang="tr-TR" altLang="tr-TR" sz="2500" dirty="0"/>
              <a:t> </a:t>
            </a:r>
          </a:p>
          <a:p>
            <a:pPr>
              <a:lnSpc>
                <a:spcPct val="90000"/>
              </a:lnSpc>
            </a:pPr>
            <a:r>
              <a:rPr lang="tr-TR" altLang="tr-TR" sz="2500" dirty="0"/>
              <a:t>“Sabit” özellikler fen bilimlerinde sosyal bilimlerinden daha fazla yer almaktadır. </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D1386D-AC3F-42E7-A2E4-B56AC89B07CB}" type="slidenum">
              <a:rPr lang="en-US" altLang="tr-TR">
                <a:latin typeface="Verdana" panose="020B0604030504040204" pitchFamily="34" charset="0"/>
              </a:rPr>
              <a:pPr eaLnBrk="1" hangingPunct="1"/>
              <a:t>11</a:t>
            </a:fld>
            <a:endParaRPr lang="en-US" altLang="tr-TR">
              <a:latin typeface="Verdana" panose="020B0604030504040204" pitchFamily="34" charset="0"/>
            </a:endParaRPr>
          </a:p>
        </p:txBody>
      </p:sp>
      <p:pic>
        <p:nvPicPr>
          <p:cNvPr id="17416" name="Picture 8" descr="p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2766" y="1964672"/>
            <a:ext cx="4304922" cy="268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92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pPr algn="ctr"/>
            <a:r>
              <a:rPr lang="tr-TR" altLang="tr-TR" b="1" dirty="0" smtClean="0"/>
              <a:t>DEĞİŞKEN</a:t>
            </a:r>
            <a:endParaRPr lang="tr-TR" dirty="0"/>
          </a:p>
        </p:txBody>
      </p:sp>
      <p:sp>
        <p:nvSpPr>
          <p:cNvPr id="6" name="İçerik Yer Tutucusu 5"/>
          <p:cNvSpPr>
            <a:spLocks noGrp="1"/>
          </p:cNvSpPr>
          <p:nvPr>
            <p:ph idx="1"/>
          </p:nvPr>
        </p:nvSpPr>
        <p:spPr/>
        <p:txBody>
          <a:bodyPr>
            <a:normAutofit/>
          </a:bodyPr>
          <a:lstStyle/>
          <a:p>
            <a:r>
              <a:rPr lang="tr-TR" altLang="tr-TR" sz="2800" dirty="0"/>
              <a:t>Kişiden kişiye, durumdan duruma, nesneden nesneye değişen özelliklere denir.</a:t>
            </a:r>
          </a:p>
          <a:p>
            <a:endParaRPr lang="tr-TR" altLang="tr-TR" sz="2800" dirty="0"/>
          </a:p>
          <a:p>
            <a:r>
              <a:rPr lang="tr-TR" altLang="tr-TR" sz="2800" dirty="0"/>
              <a:t>Bir başka deyişle, iki ya da daha fazla değer alan özelliklere “değişken” adı verilir. </a:t>
            </a:r>
          </a:p>
          <a:p>
            <a:endParaRPr lang="tr-TR" sz="2800" dirty="0"/>
          </a:p>
        </p:txBody>
      </p:sp>
    </p:spTree>
    <p:extLst>
      <p:ext uri="{BB962C8B-B14F-4D97-AF65-F5344CB8AC3E}">
        <p14:creationId xmlns:p14="http://schemas.microsoft.com/office/powerpoint/2010/main" val="768098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1"/>
          <p:cNvGraphicFramePr>
            <a:graphicFrameLocks noGrp="1"/>
          </p:cNvGraphicFramePr>
          <p:nvPr>
            <p:ph idx="1"/>
            <p:extLst>
              <p:ext uri="{D42A27DB-BD31-4B8C-83A1-F6EECF244321}">
                <p14:modId xmlns:p14="http://schemas.microsoft.com/office/powerpoint/2010/main" val="4007988330"/>
              </p:ext>
            </p:extLst>
          </p:nvPr>
        </p:nvGraphicFramePr>
        <p:xfrm>
          <a:off x="6458044" y="503891"/>
          <a:ext cx="5146768" cy="6031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LATENT VARIABLES IN QUANTITATIVE RESEARCH - Research Found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254" y="503891"/>
            <a:ext cx="4876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574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tr-TR" altLang="tr-TR" sz="2800" b="1" i="1" dirty="0"/>
              <a:t>Nicel </a:t>
            </a:r>
            <a:r>
              <a:rPr lang="tr-TR" altLang="tr-TR" sz="2800" b="1" i="1" dirty="0" smtClean="0"/>
              <a:t>Değişken</a:t>
            </a:r>
            <a:endParaRPr lang="tr-TR" altLang="tr-TR" sz="2800" b="1" i="1" dirty="0"/>
          </a:p>
        </p:txBody>
      </p:sp>
      <p:sp>
        <p:nvSpPr>
          <p:cNvPr id="20483" name="Rectangle 3"/>
          <p:cNvSpPr>
            <a:spLocks noGrp="1" noChangeArrowheads="1"/>
          </p:cNvSpPr>
          <p:nvPr>
            <p:ph type="body" idx="1"/>
          </p:nvPr>
        </p:nvSpPr>
        <p:spPr>
          <a:xfrm>
            <a:off x="1859281" y="1428750"/>
            <a:ext cx="8641080" cy="5120640"/>
          </a:xfrm>
        </p:spPr>
        <p:txBody>
          <a:bodyPr/>
          <a:lstStyle/>
          <a:p>
            <a:pPr eaLnBrk="1" hangingPunct="1"/>
            <a:r>
              <a:rPr lang="tr-TR" altLang="tr-TR" sz="2400" dirty="0"/>
              <a:t>Bu tür değişkenler sayısal değişkendir. Sayılarla ifade edilebilirler. </a:t>
            </a:r>
          </a:p>
          <a:p>
            <a:pPr eaLnBrk="1" hangingPunct="1">
              <a:buFont typeface="Wingdings" panose="05000000000000000000" pitchFamily="2" charset="2"/>
              <a:buNone/>
            </a:pPr>
            <a:endParaRPr lang="tr-TR" altLang="tr-TR" dirty="0" smtClean="0"/>
          </a:p>
          <a:p>
            <a:pPr eaLnBrk="1" hangingPunct="1"/>
            <a:r>
              <a:rPr lang="tr-TR" altLang="tr-TR" sz="2400" dirty="0">
                <a:solidFill>
                  <a:srgbClr val="FF0000"/>
                </a:solidFill>
              </a:rPr>
              <a:t>Örneğin</a:t>
            </a:r>
            <a:r>
              <a:rPr lang="tr-TR" altLang="tr-TR" dirty="0" smtClean="0">
                <a:solidFill>
                  <a:srgbClr val="FF0000"/>
                </a:solidFill>
              </a:rPr>
              <a:t>; </a:t>
            </a:r>
          </a:p>
          <a:p>
            <a:pPr lvl="2" eaLnBrk="1" hangingPunct="1">
              <a:buFont typeface="Wingdings" panose="05000000000000000000" pitchFamily="2" charset="2"/>
              <a:buChar char="ü"/>
            </a:pPr>
            <a:r>
              <a:rPr lang="tr-TR" altLang="tr-TR" sz="2000" dirty="0"/>
              <a:t>kişilerin boy uzunlukları</a:t>
            </a:r>
          </a:p>
          <a:p>
            <a:pPr lvl="2" eaLnBrk="1" hangingPunct="1">
              <a:buFont typeface="Wingdings" panose="05000000000000000000" pitchFamily="2" charset="2"/>
              <a:buChar char="ü"/>
            </a:pPr>
            <a:r>
              <a:rPr lang="tr-TR" altLang="tr-TR" sz="2000" dirty="0"/>
              <a:t>ağırlıkları</a:t>
            </a:r>
          </a:p>
          <a:p>
            <a:pPr lvl="2" eaLnBrk="1" hangingPunct="1">
              <a:buFont typeface="Wingdings" panose="05000000000000000000" pitchFamily="2" charset="2"/>
              <a:buChar char="ü"/>
            </a:pPr>
            <a:r>
              <a:rPr lang="tr-TR" altLang="tr-TR" sz="2000" dirty="0"/>
              <a:t>zeka düzeyleri</a:t>
            </a:r>
          </a:p>
          <a:p>
            <a:pPr lvl="2" eaLnBrk="1" hangingPunct="1">
              <a:buFont typeface="Wingdings" panose="05000000000000000000" pitchFamily="2" charset="2"/>
              <a:buChar char="ü"/>
            </a:pPr>
            <a:r>
              <a:rPr lang="tr-TR" altLang="tr-TR" sz="2000" dirty="0"/>
              <a:t>bir dersteki başarı</a:t>
            </a:r>
          </a:p>
          <a:p>
            <a:pPr lvl="2" eaLnBrk="1" hangingPunct="1">
              <a:buFont typeface="Wingdings" panose="05000000000000000000" pitchFamily="2" charset="2"/>
              <a:buChar char="ü"/>
            </a:pPr>
            <a:r>
              <a:rPr lang="tr-TR" altLang="tr-TR" sz="2000" dirty="0"/>
              <a:t>maaş</a:t>
            </a:r>
          </a:p>
          <a:p>
            <a:pPr lvl="2" eaLnBrk="1" hangingPunct="1">
              <a:buFont typeface="Wingdings" panose="05000000000000000000" pitchFamily="2" charset="2"/>
              <a:buChar char="ü"/>
            </a:pPr>
            <a:r>
              <a:rPr lang="tr-TR" altLang="tr-TR" sz="2000" dirty="0"/>
              <a:t>bir testten alınan puan</a:t>
            </a:r>
          </a:p>
        </p:txBody>
      </p:sp>
    </p:spTree>
    <p:extLst>
      <p:ext uri="{BB962C8B-B14F-4D97-AF65-F5344CB8AC3E}">
        <p14:creationId xmlns:p14="http://schemas.microsoft.com/office/powerpoint/2010/main" val="808788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tr-TR" altLang="tr-TR" sz="2800" b="1" i="1" dirty="0"/>
              <a:t>Nitel D</a:t>
            </a:r>
            <a:r>
              <a:rPr lang="tr-TR" altLang="tr-TR" sz="2800" b="1" i="1" dirty="0" smtClean="0"/>
              <a:t>eğişken</a:t>
            </a:r>
            <a:endParaRPr lang="tr-TR" altLang="tr-TR" sz="2800" b="1" i="1" dirty="0"/>
          </a:p>
        </p:txBody>
      </p:sp>
      <p:sp>
        <p:nvSpPr>
          <p:cNvPr id="21507" name="Rectangle 3"/>
          <p:cNvSpPr>
            <a:spLocks noGrp="1" noChangeArrowheads="1"/>
          </p:cNvSpPr>
          <p:nvPr>
            <p:ph type="body" idx="1"/>
          </p:nvPr>
        </p:nvSpPr>
        <p:spPr>
          <a:xfrm>
            <a:off x="1992936" y="1407418"/>
            <a:ext cx="8991600" cy="5248275"/>
          </a:xfrm>
        </p:spPr>
        <p:txBody>
          <a:bodyPr/>
          <a:lstStyle/>
          <a:p>
            <a:pPr eaLnBrk="1" hangingPunct="1">
              <a:lnSpc>
                <a:spcPct val="90000"/>
              </a:lnSpc>
            </a:pPr>
            <a:r>
              <a:rPr lang="tr-TR" altLang="tr-TR" sz="2400" dirty="0"/>
              <a:t>Bu tür değişkenler </a:t>
            </a:r>
            <a:r>
              <a:rPr lang="tr-TR" altLang="tr-TR" sz="2400" dirty="0" err="1"/>
              <a:t>sıfatsal</a:t>
            </a:r>
            <a:r>
              <a:rPr lang="tr-TR" altLang="tr-TR" sz="2400" dirty="0"/>
              <a:t> değişkendir. Sıfat ya da sembollerle ifade edilebilirler. </a:t>
            </a:r>
          </a:p>
          <a:p>
            <a:pPr eaLnBrk="1" hangingPunct="1">
              <a:lnSpc>
                <a:spcPct val="90000"/>
              </a:lnSpc>
            </a:pPr>
            <a:endParaRPr lang="tr-TR" altLang="tr-TR" sz="2400" dirty="0"/>
          </a:p>
          <a:p>
            <a:pPr eaLnBrk="1" hangingPunct="1">
              <a:lnSpc>
                <a:spcPct val="90000"/>
              </a:lnSpc>
            </a:pPr>
            <a:r>
              <a:rPr lang="tr-TR" altLang="tr-TR" sz="2400" dirty="0">
                <a:solidFill>
                  <a:srgbClr val="FF0000"/>
                </a:solidFill>
              </a:rPr>
              <a:t>Örneğin;</a:t>
            </a:r>
          </a:p>
          <a:p>
            <a:pPr lvl="2" eaLnBrk="1" hangingPunct="1">
              <a:lnSpc>
                <a:spcPct val="90000"/>
              </a:lnSpc>
              <a:buFont typeface="Wingdings" panose="05000000000000000000" pitchFamily="2" charset="2"/>
              <a:buChar char="ü"/>
            </a:pPr>
            <a:r>
              <a:rPr lang="tr-TR" altLang="tr-TR" sz="2000" dirty="0"/>
              <a:t>cinsiyet</a:t>
            </a:r>
          </a:p>
          <a:p>
            <a:pPr lvl="2" eaLnBrk="1" hangingPunct="1">
              <a:lnSpc>
                <a:spcPct val="90000"/>
              </a:lnSpc>
              <a:buFont typeface="Wingdings" panose="05000000000000000000" pitchFamily="2" charset="2"/>
              <a:buChar char="ü"/>
            </a:pPr>
            <a:r>
              <a:rPr lang="tr-TR" altLang="tr-TR" sz="2000" dirty="0"/>
              <a:t>renkler</a:t>
            </a:r>
          </a:p>
          <a:p>
            <a:pPr lvl="2" eaLnBrk="1" hangingPunct="1">
              <a:lnSpc>
                <a:spcPct val="90000"/>
              </a:lnSpc>
              <a:buFont typeface="Wingdings" panose="05000000000000000000" pitchFamily="2" charset="2"/>
              <a:buChar char="ü"/>
            </a:pPr>
            <a:r>
              <a:rPr lang="tr-TR" altLang="tr-TR" sz="2000" dirty="0"/>
              <a:t>medeni durum</a:t>
            </a:r>
          </a:p>
          <a:p>
            <a:pPr lvl="2" eaLnBrk="1" hangingPunct="1">
              <a:lnSpc>
                <a:spcPct val="90000"/>
              </a:lnSpc>
              <a:buFont typeface="Wingdings" panose="05000000000000000000" pitchFamily="2" charset="2"/>
              <a:buNone/>
            </a:pPr>
            <a:endParaRPr lang="tr-TR" altLang="tr-TR" sz="2000" dirty="0"/>
          </a:p>
          <a:p>
            <a:pPr eaLnBrk="1" hangingPunct="1">
              <a:lnSpc>
                <a:spcPct val="90000"/>
              </a:lnSpc>
            </a:pPr>
            <a:r>
              <a:rPr lang="tr-TR" altLang="tr-TR" sz="2400" dirty="0"/>
              <a:t>Bu özellikler sayılarla ifade edilse bile bu sayısal gösterimler matematiksel anlamda bir büyüklük, nicelik ifade etmezler </a:t>
            </a:r>
            <a:r>
              <a:rPr lang="tr-TR" altLang="tr-TR" sz="2400" dirty="0" smtClean="0"/>
              <a:t>(Kadın:1</a:t>
            </a:r>
            <a:r>
              <a:rPr lang="tr-TR" altLang="tr-TR" sz="2400" dirty="0"/>
              <a:t>, </a:t>
            </a:r>
            <a:r>
              <a:rPr lang="tr-TR" altLang="tr-TR" sz="2400" dirty="0" smtClean="0"/>
              <a:t>Erkek:2</a:t>
            </a:r>
            <a:r>
              <a:rPr lang="tr-TR" altLang="tr-TR" sz="2400" dirty="0"/>
              <a:t>)</a:t>
            </a:r>
          </a:p>
        </p:txBody>
      </p:sp>
    </p:spTree>
    <p:extLst>
      <p:ext uri="{BB962C8B-B14F-4D97-AF65-F5344CB8AC3E}">
        <p14:creationId xmlns:p14="http://schemas.microsoft.com/office/powerpoint/2010/main" val="1138755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30680" y="685800"/>
            <a:ext cx="9601200" cy="1485900"/>
          </a:xfrm>
        </p:spPr>
        <p:txBody>
          <a:bodyPr/>
          <a:lstStyle/>
          <a:p>
            <a:pPr algn="ctr" eaLnBrk="1" hangingPunct="1"/>
            <a:r>
              <a:rPr lang="tr-TR" altLang="tr-TR" sz="2800" b="1" i="1" dirty="0"/>
              <a:t>Sürekli </a:t>
            </a:r>
            <a:r>
              <a:rPr lang="tr-TR" altLang="tr-TR" sz="2800" b="1" i="1" dirty="0" smtClean="0"/>
              <a:t>Değişken</a:t>
            </a:r>
            <a:endParaRPr lang="tr-TR" altLang="tr-TR" sz="2800" b="1" i="1" dirty="0"/>
          </a:p>
        </p:txBody>
      </p:sp>
      <p:sp>
        <p:nvSpPr>
          <p:cNvPr id="22531" name="Rectangle 3"/>
          <p:cNvSpPr>
            <a:spLocks noGrp="1" noChangeArrowheads="1"/>
          </p:cNvSpPr>
          <p:nvPr>
            <p:ph type="body" idx="1"/>
          </p:nvPr>
        </p:nvSpPr>
        <p:spPr>
          <a:xfrm>
            <a:off x="2286001" y="1187450"/>
            <a:ext cx="8473439" cy="5472430"/>
          </a:xfrm>
        </p:spPr>
        <p:txBody>
          <a:bodyPr>
            <a:normAutofit/>
          </a:bodyPr>
          <a:lstStyle/>
          <a:p>
            <a:pPr eaLnBrk="1" hangingPunct="1"/>
            <a:r>
              <a:rPr lang="tr-TR" altLang="tr-TR" sz="2400" dirty="0"/>
              <a:t>Reel sayılarla eşleştirme yapılabilen değişkenlerdir. Matematiksel olarak herhangi iki değeri arasında daima bir başka değeri bulunabilen değişkenlerdir.</a:t>
            </a:r>
          </a:p>
          <a:p>
            <a:pPr eaLnBrk="1" hangingPunct="1"/>
            <a:endParaRPr lang="tr-TR" altLang="tr-TR" sz="2400" dirty="0"/>
          </a:p>
          <a:p>
            <a:pPr eaLnBrk="1" hangingPunct="1"/>
            <a:r>
              <a:rPr lang="tr-TR" altLang="tr-TR" sz="2400" dirty="0"/>
              <a:t>İki değer arasında sonsuz sayıda başka değerler yer alabiliyorsa bu tür değişkenlere süreklidir denir. </a:t>
            </a:r>
          </a:p>
          <a:p>
            <a:pPr eaLnBrk="1" hangingPunct="1"/>
            <a:endParaRPr lang="tr-TR" altLang="tr-TR" sz="2400" dirty="0"/>
          </a:p>
          <a:p>
            <a:pPr eaLnBrk="1" hangingPunct="1"/>
            <a:r>
              <a:rPr lang="tr-TR" altLang="tr-TR" sz="2400" dirty="0">
                <a:solidFill>
                  <a:srgbClr val="FF0000"/>
                </a:solidFill>
              </a:rPr>
              <a:t>Örneğin;</a:t>
            </a:r>
          </a:p>
          <a:p>
            <a:pPr lvl="1" eaLnBrk="1" hangingPunct="1">
              <a:buFont typeface="Wingdings" panose="05000000000000000000" pitchFamily="2" charset="2"/>
              <a:buChar char="ü"/>
            </a:pPr>
            <a:r>
              <a:rPr lang="tr-TR" altLang="tr-TR" dirty="0"/>
              <a:t>uzunluk</a:t>
            </a:r>
          </a:p>
          <a:p>
            <a:pPr lvl="1" eaLnBrk="1" hangingPunct="1">
              <a:buFont typeface="Wingdings" panose="05000000000000000000" pitchFamily="2" charset="2"/>
              <a:buChar char="ü"/>
            </a:pPr>
            <a:r>
              <a:rPr lang="tr-TR" altLang="tr-TR" dirty="0"/>
              <a:t>ağırlık</a:t>
            </a:r>
          </a:p>
          <a:p>
            <a:pPr lvl="1" eaLnBrk="1" hangingPunct="1">
              <a:buFont typeface="Wingdings" panose="05000000000000000000" pitchFamily="2" charset="2"/>
              <a:buChar char="ü"/>
            </a:pPr>
            <a:r>
              <a:rPr lang="tr-TR" altLang="tr-TR" dirty="0"/>
              <a:t>zeka</a:t>
            </a:r>
          </a:p>
          <a:p>
            <a:pPr lvl="1" eaLnBrk="1" hangingPunct="1">
              <a:buFont typeface="Wingdings" panose="05000000000000000000" pitchFamily="2" charset="2"/>
              <a:buChar char="ü"/>
            </a:pPr>
            <a:r>
              <a:rPr lang="tr-TR" altLang="tr-TR" dirty="0"/>
              <a:t>sıcaklık</a:t>
            </a:r>
          </a:p>
          <a:p>
            <a:pPr lvl="1" eaLnBrk="1" hangingPunct="1">
              <a:buFont typeface="Wingdings" panose="05000000000000000000" pitchFamily="2" charset="2"/>
              <a:buChar char="ü"/>
            </a:pPr>
            <a:r>
              <a:rPr lang="tr-TR" altLang="tr-TR" dirty="0"/>
              <a:t>yaş </a:t>
            </a:r>
          </a:p>
          <a:p>
            <a:pPr eaLnBrk="1" hangingPunct="1">
              <a:buFont typeface="Wingdings" panose="05000000000000000000" pitchFamily="2" charset="2"/>
              <a:buNone/>
            </a:pPr>
            <a:endParaRPr lang="tr-TR" altLang="tr-TR" dirty="0" smtClean="0"/>
          </a:p>
        </p:txBody>
      </p:sp>
      <p:sp>
        <p:nvSpPr>
          <p:cNvPr id="7" name="6 Köşeleri Yuvarlanmış Dikdörtgen Belirtme Çizgisi"/>
          <p:cNvSpPr/>
          <p:nvPr/>
        </p:nvSpPr>
        <p:spPr>
          <a:xfrm>
            <a:off x="5410200" y="4419600"/>
            <a:ext cx="4394200" cy="1443038"/>
          </a:xfrm>
          <a:prstGeom prst="wedgeRoundRectCallout">
            <a:avLst>
              <a:gd name="adj1" fmla="val -76999"/>
              <a:gd name="adj2" fmla="val -30799"/>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chemeClr val="accent6">
                    <a:lumMod val="50000"/>
                  </a:schemeClr>
                </a:solidFill>
                <a:latin typeface="Palatino Linotype" pitchFamily="18" charset="0"/>
              </a:rPr>
              <a:t>Örneğin, bir insanın boy uzunluğu santimetre, milimetre ve milimetreden daha küçük birimlerle sınırsız olarak bölünmek suretiyle ölçülebilir.</a:t>
            </a:r>
          </a:p>
        </p:txBody>
      </p:sp>
    </p:spTree>
    <p:extLst>
      <p:ext uri="{BB962C8B-B14F-4D97-AF65-F5344CB8AC3E}">
        <p14:creationId xmlns:p14="http://schemas.microsoft.com/office/powerpoint/2010/main" val="198301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tr-TR" altLang="tr-TR" sz="2800" b="1" i="1" dirty="0"/>
              <a:t>Süreksiz D</a:t>
            </a:r>
            <a:r>
              <a:rPr lang="tr-TR" altLang="tr-TR" sz="2800" b="1" i="1" dirty="0" smtClean="0"/>
              <a:t>eğişken</a:t>
            </a:r>
            <a:endParaRPr lang="tr-TR" altLang="tr-TR" sz="2800" b="1" i="1" dirty="0"/>
          </a:p>
        </p:txBody>
      </p:sp>
      <p:sp>
        <p:nvSpPr>
          <p:cNvPr id="23555" name="Rectangle 3"/>
          <p:cNvSpPr>
            <a:spLocks noGrp="1" noChangeArrowheads="1"/>
          </p:cNvSpPr>
          <p:nvPr>
            <p:ph type="body" idx="1"/>
          </p:nvPr>
        </p:nvSpPr>
        <p:spPr>
          <a:xfrm>
            <a:off x="2286001" y="1219200"/>
            <a:ext cx="8305799" cy="4922520"/>
          </a:xfrm>
        </p:spPr>
        <p:txBody>
          <a:bodyPr/>
          <a:lstStyle/>
          <a:p>
            <a:pPr eaLnBrk="1" hangingPunct="1"/>
            <a:r>
              <a:rPr lang="tr-TR" altLang="tr-TR" sz="2400" dirty="0"/>
              <a:t>Tam sayılarla eşleştirme yapılabilen değişkenlerdir. </a:t>
            </a:r>
          </a:p>
          <a:p>
            <a:pPr eaLnBrk="1" hangingPunct="1"/>
            <a:endParaRPr lang="tr-TR" altLang="tr-TR" sz="2400" dirty="0"/>
          </a:p>
          <a:p>
            <a:pPr eaLnBrk="1" hangingPunct="1"/>
            <a:r>
              <a:rPr lang="tr-TR" altLang="tr-TR" sz="2400" dirty="0"/>
              <a:t>İki değer arasında ancak bir ya da sayılabilir sayıda değer yer alabiliyorsa bu tür değişkenlere süreksizdir denir. </a:t>
            </a:r>
          </a:p>
          <a:p>
            <a:pPr eaLnBrk="1" hangingPunct="1"/>
            <a:endParaRPr lang="tr-TR" altLang="tr-TR" dirty="0"/>
          </a:p>
          <a:p>
            <a:pPr eaLnBrk="1" hangingPunct="1"/>
            <a:r>
              <a:rPr lang="tr-TR" altLang="tr-TR" sz="2400" dirty="0">
                <a:solidFill>
                  <a:srgbClr val="FF0000"/>
                </a:solidFill>
              </a:rPr>
              <a:t>Örneğin;</a:t>
            </a:r>
          </a:p>
          <a:p>
            <a:pPr lvl="2" eaLnBrk="1" hangingPunct="1">
              <a:buFont typeface="Wingdings" panose="05000000000000000000" pitchFamily="2" charset="2"/>
              <a:buChar char="ü"/>
            </a:pPr>
            <a:r>
              <a:rPr lang="tr-TR" altLang="tr-TR" sz="2000" dirty="0"/>
              <a:t>cinsiyet</a:t>
            </a:r>
          </a:p>
          <a:p>
            <a:pPr lvl="2" eaLnBrk="1" hangingPunct="1">
              <a:buFont typeface="Wingdings" panose="05000000000000000000" pitchFamily="2" charset="2"/>
              <a:buChar char="ü"/>
            </a:pPr>
            <a:r>
              <a:rPr lang="tr-TR" altLang="tr-TR" sz="2000" dirty="0"/>
              <a:t>mezuniyet durumu</a:t>
            </a:r>
          </a:p>
          <a:p>
            <a:pPr lvl="2" eaLnBrk="1" hangingPunct="1">
              <a:buFont typeface="Wingdings" panose="05000000000000000000" pitchFamily="2" charset="2"/>
              <a:buChar char="ü"/>
            </a:pPr>
            <a:r>
              <a:rPr lang="tr-TR" altLang="tr-TR" sz="2000" dirty="0"/>
              <a:t>medeni durum</a:t>
            </a:r>
          </a:p>
          <a:p>
            <a:pPr eaLnBrk="1" hangingPunct="1"/>
            <a:endParaRPr lang="tr-TR" altLang="tr-TR" dirty="0" smtClean="0"/>
          </a:p>
        </p:txBody>
      </p:sp>
    </p:spTree>
    <p:extLst>
      <p:ext uri="{BB962C8B-B14F-4D97-AF65-F5344CB8AC3E}">
        <p14:creationId xmlns:p14="http://schemas.microsoft.com/office/powerpoint/2010/main" val="2611127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tr-TR" altLang="tr-TR" sz="2800" b="1" i="1" dirty="0"/>
              <a:t>Bağımlı-Bağımsız Değişkenler</a:t>
            </a:r>
          </a:p>
        </p:txBody>
      </p:sp>
      <p:sp>
        <p:nvSpPr>
          <p:cNvPr id="32771" name="Rectangle 3"/>
          <p:cNvSpPr>
            <a:spLocks noGrp="1" noChangeArrowheads="1"/>
          </p:cNvSpPr>
          <p:nvPr>
            <p:ph type="body" idx="1"/>
          </p:nvPr>
        </p:nvSpPr>
        <p:spPr>
          <a:xfrm>
            <a:off x="2247106" y="2590801"/>
            <a:ext cx="7850188" cy="3381375"/>
          </a:xfrm>
        </p:spPr>
        <p:txBody>
          <a:bodyPr>
            <a:normAutofit lnSpcReduction="10000"/>
          </a:bodyPr>
          <a:lstStyle/>
          <a:p>
            <a:pPr eaLnBrk="1" hangingPunct="1">
              <a:lnSpc>
                <a:spcPct val="90000"/>
              </a:lnSpc>
            </a:pPr>
            <a:r>
              <a:rPr lang="tr-TR" altLang="tr-TR" sz="2400" i="1" dirty="0"/>
              <a:t>Bağımsız (etki eden) değişken:</a:t>
            </a:r>
            <a:r>
              <a:rPr lang="tr-TR" altLang="tr-TR" sz="2400" b="1" i="1" dirty="0"/>
              <a:t> </a:t>
            </a:r>
            <a:r>
              <a:rPr lang="tr-TR" altLang="tr-TR" sz="2400" dirty="0"/>
              <a:t>Araştırmacının kontrolü altında olan, düzenleyip, değiştirebildiği değişkenlerdir. Araştırmada etkisinin olup olmadığı araştırılan değişkendir. </a:t>
            </a:r>
          </a:p>
          <a:p>
            <a:pPr eaLnBrk="1" hangingPunct="1">
              <a:lnSpc>
                <a:spcPct val="90000"/>
              </a:lnSpc>
            </a:pPr>
            <a:endParaRPr lang="tr-TR" altLang="tr-TR" sz="2400" b="1" i="1" dirty="0"/>
          </a:p>
          <a:p>
            <a:pPr eaLnBrk="1" hangingPunct="1">
              <a:lnSpc>
                <a:spcPct val="90000"/>
              </a:lnSpc>
            </a:pPr>
            <a:r>
              <a:rPr lang="tr-TR" altLang="tr-TR" sz="2400" i="1" dirty="0"/>
              <a:t>Bağımlı (etkilenen) değişken:</a:t>
            </a:r>
            <a:r>
              <a:rPr lang="tr-TR" altLang="tr-TR" sz="2400" b="1" i="1" dirty="0"/>
              <a:t> </a:t>
            </a:r>
            <a:r>
              <a:rPr lang="tr-TR" altLang="tr-TR" sz="2400" dirty="0"/>
              <a:t>Araştırmada diğer değişkene ya da değişkenlere karşı (bağımsız değişkene karşı) tepkisinin araştırıldığı değişkenlerdir. Bağımsız değişkene bağlı olarak değişiminin araştırıldığı değişkendir. </a:t>
            </a:r>
          </a:p>
        </p:txBody>
      </p:sp>
      <p:sp>
        <p:nvSpPr>
          <p:cNvPr id="32772" name="TextBox 1"/>
          <p:cNvSpPr txBox="1">
            <a:spLocks noChangeArrowheads="1"/>
          </p:cNvSpPr>
          <p:nvPr/>
        </p:nvSpPr>
        <p:spPr bwMode="auto">
          <a:xfrm>
            <a:off x="1661160" y="1390650"/>
            <a:ext cx="9311640" cy="830997"/>
          </a:xfrm>
          <a:prstGeom prst="rect">
            <a:avLst/>
          </a:prstGeom>
          <a:noFill/>
          <a:ln w="317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400" i="1" dirty="0">
                <a:latin typeface="Palatino Linotype" panose="02040502050505030304" pitchFamily="18" charset="0"/>
              </a:rPr>
              <a:t>Bazı değişkenler başka hiçbir değişkene bağlı olmadan değişebilirken, bazıları başka bir veya birkaç değişkene bağlı olarak değerler alabilirler.</a:t>
            </a:r>
          </a:p>
        </p:txBody>
      </p:sp>
    </p:spTree>
    <p:extLst>
      <p:ext uri="{BB962C8B-B14F-4D97-AF65-F5344CB8AC3E}">
        <p14:creationId xmlns:p14="http://schemas.microsoft.com/office/powerpoint/2010/main" val="1008452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r>
              <a:rPr lang="tr-TR" dirty="0" smtClean="0"/>
              <a:t>Ölçek Türleri</a:t>
            </a:r>
            <a:endParaRPr lang="tr-TR" dirty="0"/>
          </a:p>
        </p:txBody>
      </p:sp>
    </p:spTree>
    <p:extLst>
      <p:ext uri="{BB962C8B-B14F-4D97-AF65-F5344CB8AC3E}">
        <p14:creationId xmlns:p14="http://schemas.microsoft.com/office/powerpoint/2010/main" val="2943758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4294967295"/>
            <p:extLst>
              <p:ext uri="{D42A27DB-BD31-4B8C-83A1-F6EECF244321}">
                <p14:modId xmlns:p14="http://schemas.microsoft.com/office/powerpoint/2010/main" val="156404805"/>
              </p:ext>
            </p:extLst>
          </p:nvPr>
        </p:nvGraphicFramePr>
        <p:xfrm>
          <a:off x="2017059" y="699247"/>
          <a:ext cx="8821271" cy="5338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176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r>
              <a:rPr lang="tr-TR" altLang="tr-TR" b="1" dirty="0" smtClean="0"/>
              <a:t>ÖLÇEK</a:t>
            </a:r>
          </a:p>
        </p:txBody>
      </p:sp>
      <p:sp>
        <p:nvSpPr>
          <p:cNvPr id="53251" name="Rectangle 3"/>
          <p:cNvSpPr>
            <a:spLocks noGrp="1" noChangeArrowheads="1"/>
          </p:cNvSpPr>
          <p:nvPr>
            <p:ph type="body" idx="1"/>
          </p:nvPr>
        </p:nvSpPr>
        <p:spPr>
          <a:xfrm>
            <a:off x="2283618" y="1965960"/>
            <a:ext cx="7777163" cy="4681538"/>
          </a:xfrm>
        </p:spPr>
        <p:txBody>
          <a:bodyPr/>
          <a:lstStyle/>
          <a:p>
            <a:pPr eaLnBrk="1" hangingPunct="1"/>
            <a:r>
              <a:rPr lang="en-US" altLang="tr-TR" sz="2400" dirty="0" err="1"/>
              <a:t>Ölçek</a:t>
            </a:r>
            <a:r>
              <a:rPr lang="en-US" altLang="tr-TR" sz="2400" dirty="0"/>
              <a:t> </a:t>
            </a:r>
            <a:r>
              <a:rPr lang="en-US" altLang="tr-TR" sz="2400" dirty="0" err="1"/>
              <a:t>kelimesi</a:t>
            </a:r>
            <a:r>
              <a:rPr lang="en-US" altLang="tr-TR" sz="2400" dirty="0"/>
              <a:t> “</a:t>
            </a:r>
            <a:r>
              <a:rPr lang="en-US" altLang="tr-TR" sz="2400" dirty="0" err="1"/>
              <a:t>birim</a:t>
            </a:r>
            <a:r>
              <a:rPr lang="en-US" altLang="tr-TR" sz="2400" dirty="0"/>
              <a:t>”, “</a:t>
            </a:r>
            <a:r>
              <a:rPr lang="en-US" altLang="tr-TR" sz="2400" dirty="0" err="1"/>
              <a:t>derecelenmiş</a:t>
            </a:r>
            <a:r>
              <a:rPr lang="en-US" altLang="tr-TR" sz="2400" dirty="0"/>
              <a:t> </a:t>
            </a:r>
            <a:r>
              <a:rPr lang="en-US" altLang="tr-TR" sz="2400" dirty="0" err="1"/>
              <a:t>araç</a:t>
            </a:r>
            <a:r>
              <a:rPr lang="en-US" altLang="tr-TR" sz="2400" dirty="0"/>
              <a:t>” </a:t>
            </a:r>
            <a:r>
              <a:rPr lang="en-US" altLang="tr-TR" sz="2400" dirty="0" err="1"/>
              <a:t>gibi</a:t>
            </a:r>
            <a:r>
              <a:rPr lang="en-US" altLang="tr-TR" sz="2400" dirty="0"/>
              <a:t> </a:t>
            </a:r>
            <a:r>
              <a:rPr lang="en-US" altLang="tr-TR" sz="2400" dirty="0" err="1"/>
              <a:t>değişik</a:t>
            </a:r>
            <a:r>
              <a:rPr lang="en-US" altLang="tr-TR" sz="2400" dirty="0"/>
              <a:t> </a:t>
            </a:r>
            <a:r>
              <a:rPr lang="en-US" altLang="tr-TR" sz="2400" dirty="0" err="1"/>
              <a:t>anlamlarda</a:t>
            </a:r>
            <a:r>
              <a:rPr lang="en-US" altLang="tr-TR" sz="2400" dirty="0"/>
              <a:t> </a:t>
            </a:r>
            <a:r>
              <a:rPr lang="en-US" altLang="tr-TR" sz="2400" dirty="0" err="1"/>
              <a:t>kullanılmaktadır</a:t>
            </a:r>
            <a:r>
              <a:rPr lang="en-US" altLang="tr-TR" sz="2400" dirty="0"/>
              <a:t>.</a:t>
            </a:r>
            <a:endParaRPr lang="tr-TR" altLang="tr-TR" sz="2400" dirty="0"/>
          </a:p>
          <a:p>
            <a:pPr eaLnBrk="1" hangingPunct="1">
              <a:buFont typeface="Wingdings" panose="05000000000000000000" pitchFamily="2" charset="2"/>
              <a:buNone/>
            </a:pPr>
            <a:r>
              <a:rPr lang="en-US" altLang="tr-TR" sz="2400" dirty="0"/>
              <a:t> </a:t>
            </a:r>
            <a:endParaRPr lang="tr-TR" altLang="tr-TR" sz="2400" dirty="0"/>
          </a:p>
          <a:p>
            <a:pPr eaLnBrk="1" hangingPunct="1"/>
            <a:r>
              <a:rPr lang="en-US" altLang="tr-TR" sz="2400" dirty="0" err="1"/>
              <a:t>Ancak</a:t>
            </a:r>
            <a:r>
              <a:rPr lang="en-US" altLang="tr-TR" sz="2400" dirty="0"/>
              <a:t>, </a:t>
            </a:r>
            <a:r>
              <a:rPr lang="en-US" altLang="tr-TR" sz="2400" dirty="0" err="1"/>
              <a:t>ölçek</a:t>
            </a:r>
            <a:r>
              <a:rPr lang="en-US" altLang="tr-TR" sz="2400" dirty="0"/>
              <a:t> </a:t>
            </a:r>
            <a:r>
              <a:rPr lang="en-US" altLang="tr-TR" sz="2400" dirty="0" err="1"/>
              <a:t>türleri</a:t>
            </a:r>
            <a:r>
              <a:rPr lang="en-US" altLang="tr-TR" sz="2400" dirty="0"/>
              <a:t> </a:t>
            </a:r>
            <a:r>
              <a:rPr lang="en-US" altLang="tr-TR" sz="2400" dirty="0" err="1"/>
              <a:t>incelendiğinde</a:t>
            </a:r>
            <a:r>
              <a:rPr lang="en-US" altLang="tr-TR" sz="2400" dirty="0"/>
              <a:t> de </a:t>
            </a:r>
            <a:r>
              <a:rPr lang="en-US" altLang="tr-TR" sz="2400" dirty="0" err="1"/>
              <a:t>görüleceği</a:t>
            </a:r>
            <a:r>
              <a:rPr lang="en-US" altLang="tr-TR" sz="2400" dirty="0"/>
              <a:t> </a:t>
            </a:r>
            <a:r>
              <a:rPr lang="en-US" altLang="tr-TR" sz="2400" dirty="0" err="1"/>
              <a:t>gibi</a:t>
            </a:r>
            <a:r>
              <a:rPr lang="en-US" altLang="tr-TR" sz="2400" dirty="0"/>
              <a:t> biz </a:t>
            </a:r>
            <a:r>
              <a:rPr lang="en-US" altLang="tr-TR" sz="2400" dirty="0" err="1"/>
              <a:t>ölçeği</a:t>
            </a:r>
            <a:r>
              <a:rPr lang="en-US" altLang="tr-TR" sz="2400" dirty="0"/>
              <a:t> </a:t>
            </a:r>
            <a:r>
              <a:rPr lang="en-US" altLang="tr-TR" sz="2400" b="1" dirty="0" err="1"/>
              <a:t>ölçme</a:t>
            </a:r>
            <a:r>
              <a:rPr lang="en-US" altLang="tr-TR" sz="2400" b="1" dirty="0"/>
              <a:t> </a:t>
            </a:r>
            <a:r>
              <a:rPr lang="en-US" altLang="tr-TR" sz="2400" b="1" dirty="0" err="1"/>
              <a:t>sonuçlarının</a:t>
            </a:r>
            <a:r>
              <a:rPr lang="en-US" altLang="tr-TR" sz="2400" b="1" dirty="0"/>
              <a:t> </a:t>
            </a:r>
            <a:r>
              <a:rPr lang="en-US" altLang="tr-TR" sz="2400" b="1" dirty="0" err="1"/>
              <a:t>matematiksel</a:t>
            </a:r>
            <a:r>
              <a:rPr lang="en-US" altLang="tr-TR" sz="2400" b="1" dirty="0"/>
              <a:t> </a:t>
            </a:r>
            <a:r>
              <a:rPr lang="en-US" altLang="tr-TR" sz="2400" b="1" dirty="0" err="1"/>
              <a:t>özellikleri</a:t>
            </a:r>
            <a:r>
              <a:rPr lang="en-US" altLang="tr-TR" sz="2400" b="1" dirty="0"/>
              <a:t> </a:t>
            </a:r>
            <a:r>
              <a:rPr lang="en-US" altLang="tr-TR" sz="2400" dirty="0" err="1"/>
              <a:t>olarak</a:t>
            </a:r>
            <a:r>
              <a:rPr lang="en-US" altLang="tr-TR" sz="2400" dirty="0"/>
              <a:t> </a:t>
            </a:r>
            <a:r>
              <a:rPr lang="en-US" altLang="tr-TR" sz="2400" dirty="0" err="1"/>
              <a:t>ele</a:t>
            </a:r>
            <a:r>
              <a:rPr lang="en-US" altLang="tr-TR" sz="2400" dirty="0"/>
              <a:t> </a:t>
            </a:r>
            <a:r>
              <a:rPr lang="en-US" altLang="tr-TR" sz="2400" dirty="0" err="1"/>
              <a:t>alacağız</a:t>
            </a:r>
            <a:r>
              <a:rPr lang="en-US" altLang="tr-TR" sz="2400" dirty="0"/>
              <a:t>. </a:t>
            </a:r>
            <a:endParaRPr lang="tr-TR" altLang="tr-TR" sz="2400" dirty="0"/>
          </a:p>
        </p:txBody>
      </p:sp>
    </p:spTree>
    <p:extLst>
      <p:ext uri="{BB962C8B-B14F-4D97-AF65-F5344CB8AC3E}">
        <p14:creationId xmlns:p14="http://schemas.microsoft.com/office/powerpoint/2010/main" val="1043694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08760" y="457200"/>
            <a:ext cx="9601200" cy="1485900"/>
          </a:xfrm>
        </p:spPr>
        <p:txBody>
          <a:bodyPr/>
          <a:lstStyle/>
          <a:p>
            <a:pPr algn="ctr" eaLnBrk="1" hangingPunct="1"/>
            <a:r>
              <a:rPr lang="tr-TR" altLang="tr-TR" sz="2800" b="1" i="1" dirty="0"/>
              <a:t>Ölçek Türleri</a:t>
            </a:r>
          </a:p>
        </p:txBody>
      </p:sp>
      <p:graphicFrame>
        <p:nvGraphicFramePr>
          <p:cNvPr id="2" name="Diyagram 1"/>
          <p:cNvGraphicFramePr/>
          <p:nvPr>
            <p:extLst>
              <p:ext uri="{D42A27DB-BD31-4B8C-83A1-F6EECF244321}">
                <p14:modId xmlns:p14="http://schemas.microsoft.com/office/powerpoint/2010/main" val="2385974871"/>
              </p:ext>
            </p:extLst>
          </p:nvPr>
        </p:nvGraphicFramePr>
        <p:xfrm>
          <a:off x="2245360" y="1078231"/>
          <a:ext cx="9215120" cy="4987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5690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eaLnBrk="1" hangingPunct="1"/>
            <a:r>
              <a:rPr lang="tr-TR" altLang="tr-TR" sz="2800" b="1" i="1" dirty="0"/>
              <a:t>Adlandırma (Sınıflandırma) Ölçeği</a:t>
            </a:r>
          </a:p>
        </p:txBody>
      </p:sp>
      <p:sp>
        <p:nvSpPr>
          <p:cNvPr id="31747" name="Rectangle 3"/>
          <p:cNvSpPr>
            <a:spLocks noGrp="1" noChangeArrowheads="1"/>
          </p:cNvSpPr>
          <p:nvPr>
            <p:ph type="body" idx="1"/>
          </p:nvPr>
        </p:nvSpPr>
        <p:spPr>
          <a:xfrm>
            <a:off x="1112520" y="1428750"/>
            <a:ext cx="10896600" cy="5029516"/>
          </a:xfrm>
        </p:spPr>
        <p:txBody>
          <a:bodyPr>
            <a:normAutofit/>
          </a:bodyPr>
          <a:lstStyle/>
          <a:p>
            <a:pPr eaLnBrk="1" hangingPunct="1">
              <a:lnSpc>
                <a:spcPct val="80000"/>
              </a:lnSpc>
              <a:defRPr/>
            </a:pPr>
            <a:r>
              <a:rPr lang="tr-TR" sz="1800" dirty="0"/>
              <a:t>Nesneler belli bir özelliğe sahip olup olmamasına göre adlandırılmaktadır.</a:t>
            </a:r>
          </a:p>
          <a:p>
            <a:pPr eaLnBrk="1" hangingPunct="1">
              <a:lnSpc>
                <a:spcPct val="80000"/>
              </a:lnSpc>
              <a:defRPr/>
            </a:pPr>
            <a:endParaRPr lang="tr-TR" sz="1800" dirty="0"/>
          </a:p>
          <a:p>
            <a:pPr eaLnBrk="1" hangingPunct="1">
              <a:lnSpc>
                <a:spcPct val="80000"/>
              </a:lnSpc>
              <a:defRPr/>
            </a:pPr>
            <a:r>
              <a:rPr lang="tr-TR" sz="1800" dirty="0"/>
              <a:t>Özelliklere verilen sayıların tek fonksiyonu yalnızca sınıf, tip ya da kategori bildirmektir. </a:t>
            </a:r>
          </a:p>
          <a:p>
            <a:pPr eaLnBrk="1" hangingPunct="1">
              <a:lnSpc>
                <a:spcPct val="80000"/>
              </a:lnSpc>
              <a:defRPr/>
            </a:pPr>
            <a:endParaRPr lang="tr-TR" sz="1800" dirty="0"/>
          </a:p>
          <a:p>
            <a:pPr eaLnBrk="1" hangingPunct="1">
              <a:lnSpc>
                <a:spcPct val="80000"/>
              </a:lnSpc>
              <a:defRPr/>
            </a:pPr>
            <a:r>
              <a:rPr lang="tr-TR" sz="1800" dirty="0"/>
              <a:t>Özelliklere verilen sayılar üzerinden hiç bir matematiksel işlem yapılamaz.</a:t>
            </a:r>
          </a:p>
          <a:p>
            <a:pPr eaLnBrk="1" hangingPunct="1">
              <a:lnSpc>
                <a:spcPct val="80000"/>
              </a:lnSpc>
              <a:defRPr/>
            </a:pPr>
            <a:endParaRPr lang="tr-TR" sz="1800" dirty="0"/>
          </a:p>
          <a:p>
            <a:pPr eaLnBrk="1" hangingPunct="1">
              <a:lnSpc>
                <a:spcPct val="80000"/>
              </a:lnSpc>
              <a:defRPr/>
            </a:pPr>
            <a:r>
              <a:rPr lang="tr-TR" sz="1800" dirty="0"/>
              <a:t>İstatistiksel olarak da sadece </a:t>
            </a:r>
            <a:r>
              <a:rPr lang="tr-TR" sz="1800" dirty="0">
                <a:solidFill>
                  <a:schemeClr val="accent5">
                    <a:lumMod val="75000"/>
                  </a:schemeClr>
                </a:solidFill>
              </a:rPr>
              <a:t>frekans </a:t>
            </a:r>
            <a:r>
              <a:rPr lang="tr-TR" sz="1800" dirty="0"/>
              <a:t>(bir özelliğin “kaç tane” olduğunun, “kaç kez tekrar ettiğinin” sayısı) ve </a:t>
            </a:r>
            <a:r>
              <a:rPr lang="tr-TR" sz="1800" dirty="0" err="1">
                <a:solidFill>
                  <a:schemeClr val="accent5">
                    <a:lumMod val="75000"/>
                  </a:schemeClr>
                </a:solidFill>
              </a:rPr>
              <a:t>mod</a:t>
            </a:r>
            <a:r>
              <a:rPr lang="tr-TR" sz="1800" dirty="0"/>
              <a:t> (en çok tekrar sayısı ya da en büyük frekans değeri)  hesaplanabilir. </a:t>
            </a:r>
          </a:p>
          <a:p>
            <a:pPr eaLnBrk="1" hangingPunct="1">
              <a:lnSpc>
                <a:spcPct val="80000"/>
              </a:lnSpc>
              <a:defRPr/>
            </a:pPr>
            <a:endParaRPr lang="tr-TR" sz="1800" dirty="0"/>
          </a:p>
          <a:p>
            <a:pPr eaLnBrk="1" hangingPunct="1">
              <a:lnSpc>
                <a:spcPct val="80000"/>
              </a:lnSpc>
              <a:defRPr/>
            </a:pPr>
            <a:r>
              <a:rPr lang="tr-TR" sz="1800" dirty="0"/>
              <a:t> Sınıflama ölçeğinde </a:t>
            </a:r>
            <a:r>
              <a:rPr lang="tr-TR" sz="1800" i="1" u="sng" dirty="0"/>
              <a:t>sıfır noktası anlamsızdır ve birim yoktur.</a:t>
            </a:r>
            <a:r>
              <a:rPr lang="tr-TR" sz="1800" dirty="0"/>
              <a:t> </a:t>
            </a:r>
          </a:p>
        </p:txBody>
      </p:sp>
    </p:spTree>
    <p:extLst>
      <p:ext uri="{BB962C8B-B14F-4D97-AF65-F5344CB8AC3E}">
        <p14:creationId xmlns:p14="http://schemas.microsoft.com/office/powerpoint/2010/main" val="1936427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r>
              <a:rPr lang="tr-TR" altLang="tr-TR" sz="2800" b="1" i="1" dirty="0"/>
              <a:t>Sıralama Ölçeği</a:t>
            </a:r>
          </a:p>
        </p:txBody>
      </p:sp>
      <p:sp>
        <p:nvSpPr>
          <p:cNvPr id="32771" name="Rectangle 3"/>
          <p:cNvSpPr>
            <a:spLocks noGrp="1" noChangeArrowheads="1"/>
          </p:cNvSpPr>
          <p:nvPr>
            <p:ph type="body" idx="1"/>
          </p:nvPr>
        </p:nvSpPr>
        <p:spPr>
          <a:xfrm>
            <a:off x="2148841" y="1428750"/>
            <a:ext cx="9204959" cy="4831080"/>
          </a:xfrm>
        </p:spPr>
        <p:txBody>
          <a:bodyPr>
            <a:normAutofit/>
          </a:bodyPr>
          <a:lstStyle/>
          <a:p>
            <a:pPr eaLnBrk="1" hangingPunct="1">
              <a:lnSpc>
                <a:spcPct val="80000"/>
              </a:lnSpc>
              <a:defRPr/>
            </a:pPr>
            <a:r>
              <a:rPr lang="tr-TR" sz="1800" dirty="0"/>
              <a:t>Bu ölçek türünde, nesneler belli bir özellik bakımından bir sıraya dizilmektedir.</a:t>
            </a:r>
          </a:p>
          <a:p>
            <a:pPr eaLnBrk="1" hangingPunct="1">
              <a:lnSpc>
                <a:spcPct val="80000"/>
              </a:lnSpc>
              <a:defRPr/>
            </a:pPr>
            <a:endParaRPr lang="tr-TR" sz="1800" dirty="0"/>
          </a:p>
          <a:p>
            <a:pPr eaLnBrk="1" hangingPunct="1">
              <a:lnSpc>
                <a:spcPct val="80000"/>
              </a:lnSpc>
              <a:defRPr/>
            </a:pPr>
            <a:r>
              <a:rPr lang="tr-TR" sz="1800" dirty="0"/>
              <a:t>Nesneler bir özelliğe en az sahip olandan, en çok sahip olana (ya da en çok sahip olandan, en az sahip olana) doğru sıralanır ve bir sıra numarası verilir. Böylece her nesne bir “sayma sayısı” (1., 2., 3., vb....) ile eşleştirilmiş olur. </a:t>
            </a:r>
          </a:p>
          <a:p>
            <a:pPr eaLnBrk="1" hangingPunct="1">
              <a:lnSpc>
                <a:spcPct val="80000"/>
              </a:lnSpc>
              <a:defRPr/>
            </a:pPr>
            <a:endParaRPr lang="tr-TR" sz="1800" dirty="0"/>
          </a:p>
          <a:p>
            <a:pPr eaLnBrk="1" hangingPunct="1">
              <a:lnSpc>
                <a:spcPct val="80000"/>
              </a:lnSpc>
              <a:defRPr/>
            </a:pPr>
            <a:r>
              <a:rPr lang="tr-TR" sz="1800" dirty="0"/>
              <a:t>Sıralama ölçeğiyle elde edilen sonuçlar arasında hiçbir matematiksel işlem yapılamaz. </a:t>
            </a:r>
          </a:p>
          <a:p>
            <a:pPr eaLnBrk="1" hangingPunct="1">
              <a:lnSpc>
                <a:spcPct val="80000"/>
              </a:lnSpc>
              <a:defRPr/>
            </a:pPr>
            <a:endParaRPr lang="tr-TR" sz="1800" dirty="0"/>
          </a:p>
          <a:p>
            <a:pPr eaLnBrk="1" hangingPunct="1">
              <a:lnSpc>
                <a:spcPct val="80000"/>
              </a:lnSpc>
              <a:defRPr/>
            </a:pPr>
            <a:r>
              <a:rPr lang="tr-TR" sz="1800" dirty="0"/>
              <a:t>İstatistiksel olarak da sadece </a:t>
            </a:r>
            <a:r>
              <a:rPr lang="tr-TR" sz="1800" dirty="0">
                <a:solidFill>
                  <a:schemeClr val="accent5">
                    <a:lumMod val="75000"/>
                  </a:schemeClr>
                </a:solidFill>
              </a:rPr>
              <a:t>frekans</a:t>
            </a:r>
            <a:r>
              <a:rPr lang="tr-TR" sz="1800" dirty="0"/>
              <a:t>, </a:t>
            </a:r>
            <a:r>
              <a:rPr lang="tr-TR" sz="1800" dirty="0" err="1">
                <a:solidFill>
                  <a:schemeClr val="accent5">
                    <a:lumMod val="75000"/>
                  </a:schemeClr>
                </a:solidFill>
              </a:rPr>
              <a:t>mod</a:t>
            </a:r>
            <a:r>
              <a:rPr lang="tr-TR" sz="1800" dirty="0"/>
              <a:t> ve </a:t>
            </a:r>
            <a:r>
              <a:rPr lang="tr-TR" sz="1800" dirty="0">
                <a:solidFill>
                  <a:schemeClr val="accent5">
                    <a:lumMod val="75000"/>
                  </a:schemeClr>
                </a:solidFill>
              </a:rPr>
              <a:t>medyan</a:t>
            </a:r>
            <a:r>
              <a:rPr lang="tr-TR" sz="1800" dirty="0"/>
              <a:t> (ortanca) hesaplanabilir. </a:t>
            </a:r>
          </a:p>
          <a:p>
            <a:pPr eaLnBrk="1" hangingPunct="1">
              <a:lnSpc>
                <a:spcPct val="80000"/>
              </a:lnSpc>
              <a:defRPr/>
            </a:pPr>
            <a:endParaRPr lang="tr-TR" sz="1800" dirty="0"/>
          </a:p>
          <a:p>
            <a:pPr eaLnBrk="1" hangingPunct="1">
              <a:lnSpc>
                <a:spcPct val="80000"/>
              </a:lnSpc>
              <a:defRPr/>
            </a:pPr>
            <a:r>
              <a:rPr lang="tr-TR" sz="1800" dirty="0"/>
              <a:t>Sıralama ölçeğinde </a:t>
            </a:r>
            <a:r>
              <a:rPr lang="tr-TR" sz="1800" i="1" u="sng" dirty="0"/>
              <a:t>sıfır noktası ve birim yoktur.</a:t>
            </a:r>
            <a:r>
              <a:rPr lang="tr-TR" sz="1800" dirty="0"/>
              <a:t> </a:t>
            </a:r>
          </a:p>
          <a:p>
            <a:pPr eaLnBrk="1" hangingPunct="1">
              <a:lnSpc>
                <a:spcPct val="80000"/>
              </a:lnSpc>
              <a:defRPr/>
            </a:pPr>
            <a:endParaRPr lang="tr-TR" sz="1800" dirty="0"/>
          </a:p>
          <a:p>
            <a:pPr marL="0" indent="0" eaLnBrk="1" hangingPunct="1">
              <a:lnSpc>
                <a:spcPct val="80000"/>
              </a:lnSpc>
              <a:buNone/>
              <a:defRPr/>
            </a:pPr>
            <a:endParaRPr lang="tr-TR" sz="2100" dirty="0"/>
          </a:p>
          <a:p>
            <a:pPr eaLnBrk="1" hangingPunct="1">
              <a:lnSpc>
                <a:spcPct val="80000"/>
              </a:lnSpc>
              <a:defRPr/>
            </a:pPr>
            <a:endParaRPr lang="tr-TR" sz="2100" dirty="0"/>
          </a:p>
        </p:txBody>
      </p:sp>
    </p:spTree>
    <p:extLst>
      <p:ext uri="{BB962C8B-B14F-4D97-AF65-F5344CB8AC3E}">
        <p14:creationId xmlns:p14="http://schemas.microsoft.com/office/powerpoint/2010/main" val="3055856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eaLnBrk="1" hangingPunct="1"/>
            <a:r>
              <a:rPr lang="tr-TR" altLang="tr-TR" sz="2800" b="1" i="1" dirty="0"/>
              <a:t>Eşit Aralıklı Ölçek</a:t>
            </a:r>
          </a:p>
        </p:txBody>
      </p:sp>
      <p:sp>
        <p:nvSpPr>
          <p:cNvPr id="33795" name="Rectangle 3"/>
          <p:cNvSpPr>
            <a:spLocks noGrp="1" noChangeArrowheads="1"/>
          </p:cNvSpPr>
          <p:nvPr>
            <p:ph type="body" idx="1"/>
          </p:nvPr>
        </p:nvSpPr>
        <p:spPr>
          <a:xfrm>
            <a:off x="1839278" y="1642110"/>
            <a:ext cx="9529762" cy="4362450"/>
          </a:xfrm>
        </p:spPr>
        <p:txBody>
          <a:bodyPr>
            <a:normAutofit/>
          </a:bodyPr>
          <a:lstStyle/>
          <a:p>
            <a:pPr eaLnBrk="1" hangingPunct="1">
              <a:lnSpc>
                <a:spcPct val="80000"/>
              </a:lnSpc>
              <a:defRPr/>
            </a:pPr>
            <a:r>
              <a:rPr lang="tr-TR" sz="1800" dirty="0"/>
              <a:t>Eşit aralıklı ölçekte </a:t>
            </a:r>
            <a:r>
              <a:rPr lang="tr-TR" sz="1800" i="1" u="sng" dirty="0"/>
              <a:t>göreceli bir sıfır noktası bulunmaktadır</a:t>
            </a:r>
            <a:r>
              <a:rPr lang="tr-TR" sz="1800" dirty="0"/>
              <a:t>. </a:t>
            </a:r>
          </a:p>
          <a:p>
            <a:pPr eaLnBrk="1" hangingPunct="1">
              <a:lnSpc>
                <a:spcPct val="80000"/>
              </a:lnSpc>
              <a:defRPr/>
            </a:pPr>
            <a:endParaRPr lang="tr-TR" sz="1800" dirty="0"/>
          </a:p>
          <a:p>
            <a:pPr eaLnBrk="1" hangingPunct="1">
              <a:lnSpc>
                <a:spcPct val="80000"/>
              </a:lnSpc>
              <a:defRPr/>
            </a:pPr>
            <a:r>
              <a:rPr lang="tr-TR" sz="1800" dirty="0"/>
              <a:t>Eşit aralıklı ölçekte </a:t>
            </a:r>
            <a:r>
              <a:rPr lang="tr-TR" sz="1800" i="1" u="sng" dirty="0"/>
              <a:t>birim vardır</a:t>
            </a:r>
            <a:r>
              <a:rPr lang="tr-TR" sz="1800" dirty="0"/>
              <a:t>. </a:t>
            </a:r>
          </a:p>
          <a:p>
            <a:pPr eaLnBrk="1" hangingPunct="1">
              <a:lnSpc>
                <a:spcPct val="80000"/>
              </a:lnSpc>
              <a:defRPr/>
            </a:pPr>
            <a:endParaRPr lang="tr-TR" sz="1800" dirty="0"/>
          </a:p>
          <a:p>
            <a:pPr eaLnBrk="1" hangingPunct="1">
              <a:lnSpc>
                <a:spcPct val="80000"/>
              </a:lnSpc>
              <a:defRPr/>
            </a:pPr>
            <a:r>
              <a:rPr lang="tr-TR" sz="1800" dirty="0"/>
              <a:t>Ölçekte sıfır, o noktada ölçülen özelliğin hiç bulunmadığı anlamına gelmez. Buradaki sıfır noktası doğal ya da mutlak sıfır değildir. Buradan alınan verilerle toplama ve çıkarma işlemi yapılabilir.</a:t>
            </a:r>
          </a:p>
          <a:p>
            <a:pPr eaLnBrk="1" hangingPunct="1">
              <a:lnSpc>
                <a:spcPct val="80000"/>
              </a:lnSpc>
              <a:defRPr/>
            </a:pPr>
            <a:endParaRPr lang="tr-TR" sz="1800" dirty="0"/>
          </a:p>
          <a:p>
            <a:pPr eaLnBrk="1" hangingPunct="1">
              <a:lnSpc>
                <a:spcPct val="80000"/>
              </a:lnSpc>
              <a:defRPr/>
            </a:pPr>
            <a:r>
              <a:rPr lang="tr-TR" sz="1800" dirty="0"/>
              <a:t>Sıfır noktası mutlak yokluğu göstermediği için, ölçülen özelliğin gerçek durumuna ilişkin oransal işlemler yani çarpma ve bölme yapmak mümkün değildir</a:t>
            </a:r>
            <a:r>
              <a:rPr lang="tr-TR" sz="1800" dirty="0" smtClean="0"/>
              <a:t>.</a:t>
            </a:r>
            <a:endParaRPr lang="tr-TR" sz="1800" dirty="0"/>
          </a:p>
        </p:txBody>
      </p:sp>
    </p:spTree>
    <p:extLst>
      <p:ext uri="{BB962C8B-B14F-4D97-AF65-F5344CB8AC3E}">
        <p14:creationId xmlns:p14="http://schemas.microsoft.com/office/powerpoint/2010/main" val="223304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eaLnBrk="1" hangingPunct="1"/>
            <a:r>
              <a:rPr lang="tr-TR" altLang="tr-TR" sz="2800" b="1" i="1" dirty="0"/>
              <a:t>(Eşit) Oranlı Ölçek</a:t>
            </a:r>
          </a:p>
        </p:txBody>
      </p:sp>
      <p:sp>
        <p:nvSpPr>
          <p:cNvPr id="34819" name="Rectangle 3"/>
          <p:cNvSpPr>
            <a:spLocks noGrp="1" noChangeArrowheads="1"/>
          </p:cNvSpPr>
          <p:nvPr>
            <p:ph type="body" idx="1"/>
          </p:nvPr>
        </p:nvSpPr>
        <p:spPr>
          <a:xfrm>
            <a:off x="2133601" y="1219200"/>
            <a:ext cx="9113519" cy="4587240"/>
          </a:xfrm>
        </p:spPr>
        <p:txBody>
          <a:bodyPr/>
          <a:lstStyle/>
          <a:p>
            <a:pPr eaLnBrk="1" hangingPunct="1">
              <a:lnSpc>
                <a:spcPct val="80000"/>
              </a:lnSpc>
              <a:defRPr/>
            </a:pPr>
            <a:endParaRPr lang="tr-TR" sz="1800" dirty="0" smtClean="0"/>
          </a:p>
          <a:p>
            <a:pPr eaLnBrk="1" hangingPunct="1">
              <a:lnSpc>
                <a:spcPct val="80000"/>
              </a:lnSpc>
              <a:defRPr/>
            </a:pPr>
            <a:r>
              <a:rPr lang="tr-TR" sz="1800" dirty="0" smtClean="0"/>
              <a:t>Eşit </a:t>
            </a:r>
            <a:r>
              <a:rPr lang="tr-TR" sz="1800" dirty="0"/>
              <a:t>oranlı ölçekte </a:t>
            </a:r>
            <a:r>
              <a:rPr lang="tr-TR" sz="1800" i="1" u="sng" dirty="0"/>
              <a:t>mutlak (gerçek) sıfır noktası bulunmaktadır</a:t>
            </a:r>
            <a:r>
              <a:rPr lang="tr-TR" sz="1800" dirty="0" smtClean="0"/>
              <a:t>.</a:t>
            </a:r>
            <a:endParaRPr lang="tr-TR" sz="1800" dirty="0"/>
          </a:p>
          <a:p>
            <a:pPr eaLnBrk="1" hangingPunct="1">
              <a:lnSpc>
                <a:spcPct val="80000"/>
              </a:lnSpc>
              <a:defRPr/>
            </a:pPr>
            <a:endParaRPr lang="tr-TR" sz="1800" dirty="0"/>
          </a:p>
          <a:p>
            <a:pPr eaLnBrk="1" hangingPunct="1">
              <a:lnSpc>
                <a:spcPct val="80000"/>
              </a:lnSpc>
              <a:defRPr/>
            </a:pPr>
            <a:r>
              <a:rPr lang="tr-TR" sz="1800" dirty="0"/>
              <a:t>Eşit oranlı ölçekte </a:t>
            </a:r>
            <a:r>
              <a:rPr lang="tr-TR" sz="1800" i="1" u="sng" dirty="0"/>
              <a:t>birim vardır</a:t>
            </a:r>
            <a:r>
              <a:rPr lang="tr-TR" sz="1800" dirty="0"/>
              <a:t>. </a:t>
            </a:r>
          </a:p>
          <a:p>
            <a:pPr eaLnBrk="1" hangingPunct="1">
              <a:lnSpc>
                <a:spcPct val="80000"/>
              </a:lnSpc>
              <a:defRPr/>
            </a:pPr>
            <a:endParaRPr lang="tr-TR" sz="1800" dirty="0"/>
          </a:p>
          <a:p>
            <a:pPr eaLnBrk="1" hangingPunct="1">
              <a:lnSpc>
                <a:spcPct val="80000"/>
              </a:lnSpc>
              <a:defRPr/>
            </a:pPr>
            <a:r>
              <a:rPr lang="tr-TR" sz="1800" dirty="0"/>
              <a:t>Bir değişkenin iki gerçek değerinin birbirine oranının, bu değerlere karşılık olan iki ölçme sonucunun birbirine oranının eşit olması durumudur.</a:t>
            </a:r>
          </a:p>
          <a:p>
            <a:pPr eaLnBrk="1" hangingPunct="1">
              <a:lnSpc>
                <a:spcPct val="80000"/>
              </a:lnSpc>
              <a:defRPr/>
            </a:pPr>
            <a:endParaRPr lang="tr-TR" sz="1800" dirty="0"/>
          </a:p>
          <a:p>
            <a:pPr eaLnBrk="1" hangingPunct="1">
              <a:lnSpc>
                <a:spcPct val="80000"/>
              </a:lnSpc>
              <a:defRPr/>
            </a:pPr>
            <a:r>
              <a:rPr lang="tr-TR" sz="1800" dirty="0"/>
              <a:t>Ölçme sonuçları üzerinde her türlü matematiksel işlem yapılabilir. </a:t>
            </a:r>
          </a:p>
          <a:p>
            <a:pPr marL="0" indent="0" eaLnBrk="1" hangingPunct="1">
              <a:lnSpc>
                <a:spcPct val="80000"/>
              </a:lnSpc>
              <a:buNone/>
              <a:defRPr/>
            </a:pPr>
            <a:endParaRPr lang="tr-TR" sz="1800" dirty="0"/>
          </a:p>
        </p:txBody>
      </p:sp>
    </p:spTree>
    <p:extLst>
      <p:ext uri="{BB962C8B-B14F-4D97-AF65-F5344CB8AC3E}">
        <p14:creationId xmlns:p14="http://schemas.microsoft.com/office/powerpoint/2010/main" val="2594288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p:txBody>
          <a:bodyPr/>
          <a:lstStyle/>
          <a:p>
            <a:pPr algn="ctr"/>
            <a:r>
              <a:rPr lang="tr-TR" altLang="tr-TR" sz="2800" b="1" i="1" dirty="0"/>
              <a:t>Ölçeklerin Karşılaştırılması</a:t>
            </a:r>
          </a:p>
        </p:txBody>
      </p:sp>
      <p:graphicFrame>
        <p:nvGraphicFramePr>
          <p:cNvPr id="7" name="6 Tablo"/>
          <p:cNvGraphicFramePr>
            <a:graphicFrameLocks noGrp="1"/>
          </p:cNvGraphicFramePr>
          <p:nvPr>
            <p:extLst>
              <p:ext uri="{D42A27DB-BD31-4B8C-83A1-F6EECF244321}">
                <p14:modId xmlns:p14="http://schemas.microsoft.com/office/powerpoint/2010/main" val="1050698191"/>
              </p:ext>
            </p:extLst>
          </p:nvPr>
        </p:nvGraphicFramePr>
        <p:xfrm>
          <a:off x="1621791" y="1943100"/>
          <a:ext cx="9351009" cy="3832860"/>
        </p:xfrm>
        <a:graphic>
          <a:graphicData uri="http://schemas.openxmlformats.org/drawingml/2006/table">
            <a:tbl>
              <a:tblPr firstRow="1" bandRow="1">
                <a:tableStyleId>{775DCB02-9BB8-47FD-8907-85C794F793BA}</a:tableStyleId>
              </a:tblPr>
              <a:tblGrid>
                <a:gridCol w="1085499"/>
                <a:gridCol w="2273369"/>
                <a:gridCol w="1415918"/>
                <a:gridCol w="1259507"/>
                <a:gridCol w="1781532"/>
                <a:gridCol w="1535184"/>
              </a:tblGrid>
              <a:tr h="638810">
                <a:tc>
                  <a:txBody>
                    <a:bodyPr/>
                    <a:lstStyle/>
                    <a:p>
                      <a:pPr algn="ctr"/>
                      <a:endParaRPr lang="tr-TR" sz="1800" dirty="0">
                        <a:latin typeface="Palatino Linotype" pitchFamily="18" charset="0"/>
                      </a:endParaRPr>
                    </a:p>
                  </a:txBody>
                  <a:tcPr marL="91445" marR="91445" marT="45733" marB="45733" anchor="ctr"/>
                </a:tc>
                <a:tc>
                  <a:txBody>
                    <a:bodyPr/>
                    <a:lstStyle/>
                    <a:p>
                      <a:pPr algn="ctr"/>
                      <a:endParaRPr lang="tr-TR" sz="2400" dirty="0">
                        <a:latin typeface="Palatino Linotype" pitchFamily="18" charset="0"/>
                      </a:endParaRPr>
                    </a:p>
                  </a:txBody>
                  <a:tcPr marL="91445" marR="91445" marT="45733" marB="45733" anchor="ctr"/>
                </a:tc>
                <a:tc gridSpan="4">
                  <a:txBody>
                    <a:bodyPr/>
                    <a:lstStyle/>
                    <a:p>
                      <a:pPr algn="ctr"/>
                      <a:r>
                        <a:rPr lang="tr-TR" sz="2400" dirty="0" smtClean="0">
                          <a:solidFill>
                            <a:schemeClr val="tx1"/>
                          </a:solidFill>
                        </a:rPr>
                        <a:t>ÖLÇEKLER</a:t>
                      </a:r>
                      <a:endParaRPr lang="tr-TR" sz="2400" dirty="0">
                        <a:solidFill>
                          <a:schemeClr val="tx1"/>
                        </a:solidFill>
                        <a:latin typeface="Palatino Linotype" pitchFamily="18" charset="0"/>
                      </a:endParaRPr>
                    </a:p>
                  </a:txBody>
                  <a:tcPr marL="91445" marR="91445" marT="45733" marB="45733"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638810">
                <a:tc>
                  <a:txBody>
                    <a:bodyPr/>
                    <a:lstStyle/>
                    <a:p>
                      <a:pPr algn="ctr"/>
                      <a:r>
                        <a:rPr lang="tr-TR" sz="1600" dirty="0" smtClean="0"/>
                        <a:t> </a:t>
                      </a:r>
                      <a:endParaRPr lang="tr-TR" sz="1600" dirty="0">
                        <a:latin typeface="Palatino Linotype" pitchFamily="18" charset="0"/>
                      </a:endParaRPr>
                    </a:p>
                  </a:txBody>
                  <a:tcPr marL="91445" marR="91445" marT="45733" marB="45733" anchor="ctr"/>
                </a:tc>
                <a:tc>
                  <a:txBody>
                    <a:bodyPr/>
                    <a:lstStyle/>
                    <a:p>
                      <a:pPr algn="ctr"/>
                      <a:endParaRPr lang="tr-TR" sz="2000" dirty="0">
                        <a:latin typeface="Palatino Linotype" pitchFamily="18" charset="0"/>
                      </a:endParaRPr>
                    </a:p>
                  </a:txBody>
                  <a:tcPr marL="91445" marR="91445" marT="45733" marB="45733" anchor="ctr"/>
                </a:tc>
                <a:tc>
                  <a:txBody>
                    <a:bodyPr/>
                    <a:lstStyle/>
                    <a:p>
                      <a:pPr algn="ctr"/>
                      <a:r>
                        <a:rPr lang="tr-TR" sz="2000" b="1" dirty="0" smtClean="0"/>
                        <a:t>Sınıflama</a:t>
                      </a:r>
                      <a:endParaRPr lang="tr-TR" sz="2000" b="1" dirty="0">
                        <a:latin typeface="Palatino Linotype" pitchFamily="18" charset="0"/>
                      </a:endParaRPr>
                    </a:p>
                  </a:txBody>
                  <a:tcPr marL="91445" marR="91445" marT="45733" marB="45733" anchor="ctr"/>
                </a:tc>
                <a:tc>
                  <a:txBody>
                    <a:bodyPr/>
                    <a:lstStyle/>
                    <a:p>
                      <a:pPr algn="ctr"/>
                      <a:r>
                        <a:rPr lang="tr-TR" sz="2000" b="1" dirty="0" smtClean="0"/>
                        <a:t>Sıralama</a:t>
                      </a:r>
                      <a:endParaRPr lang="tr-TR" sz="2000" b="1" dirty="0">
                        <a:latin typeface="Palatino Linotype" pitchFamily="18" charset="0"/>
                      </a:endParaRPr>
                    </a:p>
                  </a:txBody>
                  <a:tcPr marL="91445" marR="91445" marT="45733" marB="45733" anchor="ctr"/>
                </a:tc>
                <a:tc>
                  <a:txBody>
                    <a:bodyPr/>
                    <a:lstStyle/>
                    <a:p>
                      <a:pPr algn="ctr"/>
                      <a:r>
                        <a:rPr lang="tr-TR" sz="2000" b="1" dirty="0" smtClean="0"/>
                        <a:t>Eşit Aralıklı</a:t>
                      </a:r>
                      <a:endParaRPr lang="tr-TR" sz="2000" b="1" dirty="0">
                        <a:latin typeface="Palatino Linotype" pitchFamily="18" charset="0"/>
                      </a:endParaRPr>
                    </a:p>
                  </a:txBody>
                  <a:tcPr marL="91445" marR="91445" marT="45733" marB="45733" anchor="ctr"/>
                </a:tc>
                <a:tc>
                  <a:txBody>
                    <a:bodyPr/>
                    <a:lstStyle/>
                    <a:p>
                      <a:pPr algn="ctr"/>
                      <a:r>
                        <a:rPr lang="tr-TR" sz="2000" b="1" dirty="0" smtClean="0"/>
                        <a:t>Eşit</a:t>
                      </a:r>
                      <a:r>
                        <a:rPr lang="tr-TR" sz="2000" b="1" baseline="0" dirty="0" smtClean="0"/>
                        <a:t> Oranlı</a:t>
                      </a:r>
                      <a:endParaRPr lang="tr-TR" sz="2000" b="1" dirty="0">
                        <a:latin typeface="Palatino Linotype" pitchFamily="18" charset="0"/>
                      </a:endParaRPr>
                    </a:p>
                  </a:txBody>
                  <a:tcPr marL="91445" marR="91445" marT="45733" marB="45733" anchor="ctr"/>
                </a:tc>
              </a:tr>
              <a:tr h="638810">
                <a:tc rowSpan="4">
                  <a:txBody>
                    <a:bodyPr/>
                    <a:lstStyle/>
                    <a:p>
                      <a:pPr algn="ctr"/>
                      <a:r>
                        <a:rPr lang="tr-TR" sz="1600" dirty="0" smtClean="0"/>
                        <a:t>Özellik</a:t>
                      </a:r>
                      <a:endParaRPr lang="tr-TR" sz="1600" dirty="0">
                        <a:latin typeface="Palatino Linotype" pitchFamily="18" charset="0"/>
                      </a:endParaRPr>
                    </a:p>
                  </a:txBody>
                  <a:tcPr marL="91445" marR="91445" marT="45733" marB="45733" anchor="ctr"/>
                </a:tc>
                <a:tc>
                  <a:txBody>
                    <a:bodyPr/>
                    <a:lstStyle/>
                    <a:p>
                      <a:pPr algn="ctr"/>
                      <a:r>
                        <a:rPr lang="tr-TR" sz="2000" b="1" dirty="0" smtClean="0"/>
                        <a:t>Eşit Ölçme Birimi</a:t>
                      </a:r>
                      <a:endParaRPr lang="tr-TR" sz="2000" b="1" dirty="0">
                        <a:latin typeface="Palatino Linotype" pitchFamily="18" charset="0"/>
                      </a:endParaRPr>
                    </a:p>
                  </a:txBody>
                  <a:tcPr marL="91445" marR="91445" marT="45733" marB="45733" anchor="ctr"/>
                </a:tc>
                <a:tc>
                  <a:txBody>
                    <a:bodyPr/>
                    <a:lstStyle/>
                    <a:p>
                      <a:pPr algn="ctr"/>
                      <a:r>
                        <a:rPr lang="tr-TR" sz="2000" dirty="0" smtClean="0"/>
                        <a:t>Yok</a:t>
                      </a:r>
                      <a:endParaRPr lang="tr-TR" sz="2000" dirty="0">
                        <a:latin typeface="Palatino Linotype" pitchFamily="18" charset="0"/>
                      </a:endParaRPr>
                    </a:p>
                  </a:txBody>
                  <a:tcPr marL="91445" marR="91445" marT="45733" marB="45733" anchor="ctr"/>
                </a:tc>
                <a:tc>
                  <a:txBody>
                    <a:bodyPr/>
                    <a:lstStyle/>
                    <a:p>
                      <a:pPr algn="ctr"/>
                      <a:r>
                        <a:rPr lang="tr-TR" sz="2000" dirty="0" smtClean="0"/>
                        <a:t>Yok</a:t>
                      </a:r>
                      <a:endParaRPr lang="tr-TR" sz="2000" dirty="0">
                        <a:latin typeface="Palatino Linotype" pitchFamily="18" charset="0"/>
                      </a:endParaRPr>
                    </a:p>
                  </a:txBody>
                  <a:tcPr marL="91445" marR="91445" marT="45733" marB="45733" anchor="ctr"/>
                </a:tc>
                <a:tc>
                  <a:txBody>
                    <a:bodyPr/>
                    <a:lstStyle/>
                    <a:p>
                      <a:pPr algn="ctr"/>
                      <a:r>
                        <a:rPr lang="tr-TR" sz="2000" dirty="0" smtClean="0"/>
                        <a:t>Var</a:t>
                      </a:r>
                      <a:endParaRPr lang="tr-TR" sz="2000" dirty="0">
                        <a:latin typeface="Palatino Linotype" pitchFamily="18" charset="0"/>
                      </a:endParaRPr>
                    </a:p>
                  </a:txBody>
                  <a:tcPr marL="91445" marR="91445" marT="45733" marB="45733" anchor="ctr"/>
                </a:tc>
                <a:tc>
                  <a:txBody>
                    <a:bodyPr/>
                    <a:lstStyle/>
                    <a:p>
                      <a:pPr algn="ctr"/>
                      <a:r>
                        <a:rPr lang="tr-TR" sz="2000" dirty="0" smtClean="0"/>
                        <a:t>Var</a:t>
                      </a:r>
                      <a:endParaRPr lang="tr-TR" sz="2000" dirty="0">
                        <a:latin typeface="Palatino Linotype" pitchFamily="18" charset="0"/>
                      </a:endParaRPr>
                    </a:p>
                  </a:txBody>
                  <a:tcPr marL="91445" marR="91445" marT="45733" marB="45733" anchor="ctr"/>
                </a:tc>
              </a:tr>
              <a:tr h="638810">
                <a:tc vMerge="1">
                  <a:txBody>
                    <a:bodyPr/>
                    <a:lstStyle/>
                    <a:p>
                      <a:endParaRPr lang="tr-TR" dirty="0"/>
                    </a:p>
                  </a:txBody>
                  <a:tcPr/>
                </a:tc>
                <a:tc>
                  <a:txBody>
                    <a:bodyPr/>
                    <a:lstStyle/>
                    <a:p>
                      <a:pPr algn="ctr"/>
                      <a:r>
                        <a:rPr lang="tr-TR" sz="2000" b="1" dirty="0" smtClean="0"/>
                        <a:t>Sıfır</a:t>
                      </a:r>
                      <a:r>
                        <a:rPr lang="tr-TR" sz="2000" b="1" baseline="0" dirty="0" smtClean="0"/>
                        <a:t> Noktası</a:t>
                      </a:r>
                      <a:endParaRPr lang="tr-TR" sz="2000" b="1" dirty="0">
                        <a:latin typeface="Palatino Linotype" pitchFamily="18" charset="0"/>
                      </a:endParaRPr>
                    </a:p>
                  </a:txBody>
                  <a:tcPr marL="91445" marR="91445" marT="45733" marB="45733" anchor="ctr"/>
                </a:tc>
                <a:tc>
                  <a:txBody>
                    <a:bodyPr/>
                    <a:lstStyle/>
                    <a:p>
                      <a:pPr algn="ctr"/>
                      <a:r>
                        <a:rPr lang="tr-TR" sz="2000" dirty="0" smtClean="0"/>
                        <a:t>Yok</a:t>
                      </a:r>
                      <a:endParaRPr lang="tr-TR" sz="2000" dirty="0">
                        <a:latin typeface="Palatino Linotype" pitchFamily="18" charset="0"/>
                      </a:endParaRPr>
                    </a:p>
                  </a:txBody>
                  <a:tcPr marL="91445" marR="91445" marT="45733" marB="45733" anchor="ctr"/>
                </a:tc>
                <a:tc>
                  <a:txBody>
                    <a:bodyPr/>
                    <a:lstStyle/>
                    <a:p>
                      <a:pPr algn="ctr"/>
                      <a:r>
                        <a:rPr lang="tr-TR" sz="2000" dirty="0" smtClean="0"/>
                        <a:t>Yok</a:t>
                      </a:r>
                      <a:endParaRPr lang="tr-TR" sz="2000" dirty="0">
                        <a:latin typeface="Palatino Linotype" pitchFamily="18" charset="0"/>
                      </a:endParaRPr>
                    </a:p>
                  </a:txBody>
                  <a:tcPr marL="91445" marR="91445" marT="45733" marB="45733" anchor="ctr"/>
                </a:tc>
                <a:tc>
                  <a:txBody>
                    <a:bodyPr/>
                    <a:lstStyle/>
                    <a:p>
                      <a:pPr algn="ctr"/>
                      <a:r>
                        <a:rPr lang="tr-TR" sz="2000" dirty="0" smtClean="0"/>
                        <a:t>İzafi/Göreceli</a:t>
                      </a:r>
                      <a:endParaRPr lang="tr-TR" sz="2000" dirty="0">
                        <a:latin typeface="Palatino Linotype" pitchFamily="18" charset="0"/>
                      </a:endParaRPr>
                    </a:p>
                  </a:txBody>
                  <a:tcPr marL="91445" marR="91445" marT="45733" marB="45733" anchor="ctr"/>
                </a:tc>
                <a:tc>
                  <a:txBody>
                    <a:bodyPr/>
                    <a:lstStyle/>
                    <a:p>
                      <a:pPr algn="ctr"/>
                      <a:r>
                        <a:rPr lang="tr-TR" sz="2000" dirty="0" smtClean="0"/>
                        <a:t>Mutlak</a:t>
                      </a:r>
                      <a:endParaRPr lang="tr-TR" sz="2000" dirty="0">
                        <a:latin typeface="Palatino Linotype" pitchFamily="18" charset="0"/>
                      </a:endParaRPr>
                    </a:p>
                  </a:txBody>
                  <a:tcPr marL="91445" marR="91445" marT="45733" marB="45733" anchor="ctr"/>
                </a:tc>
              </a:tr>
              <a:tr h="638810">
                <a:tc vMerge="1">
                  <a:txBody>
                    <a:bodyPr/>
                    <a:lstStyle/>
                    <a:p>
                      <a:endParaRPr lang="tr-TR" dirty="0"/>
                    </a:p>
                  </a:txBody>
                  <a:tcPr/>
                </a:tc>
                <a:tc>
                  <a:txBody>
                    <a:bodyPr/>
                    <a:lstStyle/>
                    <a:p>
                      <a:pPr algn="ctr"/>
                      <a:r>
                        <a:rPr lang="tr-TR" sz="2000" b="1" dirty="0" smtClean="0"/>
                        <a:t>Dört</a:t>
                      </a:r>
                      <a:r>
                        <a:rPr lang="tr-TR" sz="2000" b="1" baseline="0" dirty="0" smtClean="0"/>
                        <a:t> İşlem</a:t>
                      </a:r>
                      <a:endParaRPr lang="tr-TR" sz="2000" b="1" dirty="0">
                        <a:latin typeface="Palatino Linotype" pitchFamily="18" charset="0"/>
                      </a:endParaRPr>
                    </a:p>
                  </a:txBody>
                  <a:tcPr marL="91445" marR="91445" marT="45733" marB="45733" anchor="ctr"/>
                </a:tc>
                <a:tc>
                  <a:txBody>
                    <a:bodyPr/>
                    <a:lstStyle/>
                    <a:p>
                      <a:pPr algn="ctr"/>
                      <a:r>
                        <a:rPr lang="tr-TR" sz="2000" dirty="0" smtClean="0"/>
                        <a:t>Yok</a:t>
                      </a:r>
                      <a:endParaRPr lang="tr-TR" sz="2000" dirty="0">
                        <a:latin typeface="Palatino Linotype" pitchFamily="18" charset="0"/>
                      </a:endParaRPr>
                    </a:p>
                  </a:txBody>
                  <a:tcPr marL="91445" marR="91445" marT="45733" marB="45733" anchor="ctr"/>
                </a:tc>
                <a:tc>
                  <a:txBody>
                    <a:bodyPr/>
                    <a:lstStyle/>
                    <a:p>
                      <a:pPr algn="ctr"/>
                      <a:r>
                        <a:rPr lang="tr-TR" sz="2000" dirty="0" smtClean="0"/>
                        <a:t>Yok</a:t>
                      </a:r>
                      <a:endParaRPr lang="tr-TR" sz="2000" dirty="0">
                        <a:latin typeface="Palatino Linotype" pitchFamily="18" charset="0"/>
                      </a:endParaRPr>
                    </a:p>
                  </a:txBody>
                  <a:tcPr marL="91445" marR="91445" marT="45733" marB="45733" anchor="ctr"/>
                </a:tc>
                <a:tc>
                  <a:txBody>
                    <a:bodyPr/>
                    <a:lstStyle/>
                    <a:p>
                      <a:pPr algn="ctr"/>
                      <a:r>
                        <a:rPr lang="tr-TR" sz="2000" dirty="0" smtClean="0"/>
                        <a:t>+ , -</a:t>
                      </a:r>
                      <a:endParaRPr lang="tr-TR" sz="2000" dirty="0">
                        <a:latin typeface="Palatino Linotype" pitchFamily="18" charset="0"/>
                      </a:endParaRPr>
                    </a:p>
                  </a:txBody>
                  <a:tcPr marL="91445" marR="91445" marT="45733" marB="45733" anchor="ctr"/>
                </a:tc>
                <a:tc>
                  <a:txBody>
                    <a:bodyPr/>
                    <a:lstStyle/>
                    <a:p>
                      <a:pPr algn="ctr"/>
                      <a:r>
                        <a:rPr lang="tr-TR" sz="2000" dirty="0" smtClean="0"/>
                        <a:t>+ , - , x , </a:t>
                      </a:r>
                      <a:r>
                        <a:rPr lang="tr-TR" sz="2000" dirty="0" smtClean="0">
                          <a:sym typeface="Symbol"/>
                        </a:rPr>
                        <a:t></a:t>
                      </a:r>
                      <a:endParaRPr lang="tr-TR" sz="2000" dirty="0">
                        <a:latin typeface="Palatino Linotype" pitchFamily="18" charset="0"/>
                      </a:endParaRPr>
                    </a:p>
                  </a:txBody>
                  <a:tcPr marL="91445" marR="91445" marT="45733" marB="45733" anchor="ctr"/>
                </a:tc>
              </a:tr>
              <a:tr h="638810">
                <a:tc vMerge="1">
                  <a:txBody>
                    <a:bodyPr/>
                    <a:lstStyle/>
                    <a:p>
                      <a:endParaRPr lang="tr-TR" dirty="0"/>
                    </a:p>
                  </a:txBody>
                  <a:tcPr/>
                </a:tc>
                <a:tc>
                  <a:txBody>
                    <a:bodyPr/>
                    <a:lstStyle/>
                    <a:p>
                      <a:pPr algn="ctr"/>
                      <a:r>
                        <a:rPr lang="tr-TR" sz="2000" b="1" dirty="0" smtClean="0"/>
                        <a:t>Ölçme Duyarlılığı</a:t>
                      </a:r>
                      <a:endParaRPr lang="tr-TR" sz="2000" b="1" dirty="0">
                        <a:latin typeface="Palatino Linotype" pitchFamily="18" charset="0"/>
                      </a:endParaRPr>
                    </a:p>
                  </a:txBody>
                  <a:tcPr marL="91445" marR="91445" marT="45733" marB="45733" anchor="ctr"/>
                </a:tc>
                <a:tc>
                  <a:txBody>
                    <a:bodyPr/>
                    <a:lstStyle/>
                    <a:p>
                      <a:pPr algn="ctr"/>
                      <a:r>
                        <a:rPr lang="tr-TR" sz="2000" dirty="0" smtClean="0"/>
                        <a:t>Düşük</a:t>
                      </a:r>
                      <a:endParaRPr lang="tr-TR" sz="2000" dirty="0">
                        <a:latin typeface="Palatino Linotype" pitchFamily="18" charset="0"/>
                      </a:endParaRPr>
                    </a:p>
                  </a:txBody>
                  <a:tcPr marL="91445" marR="91445" marT="45733" marB="45733" anchor="ctr"/>
                </a:tc>
                <a:tc gridSpan="2">
                  <a:txBody>
                    <a:bodyPr/>
                    <a:lstStyle/>
                    <a:p>
                      <a:pPr algn="ctr"/>
                      <a:endParaRPr lang="tr-TR" sz="2000" dirty="0">
                        <a:latin typeface="Palatino Linotype" pitchFamily="18" charset="0"/>
                      </a:endParaRPr>
                    </a:p>
                  </a:txBody>
                  <a:tcPr marL="91445" marR="91445" marT="45733" marB="45733" anchor="ctr"/>
                </a:tc>
                <a:tc hMerge="1">
                  <a:txBody>
                    <a:bodyPr/>
                    <a:lstStyle/>
                    <a:p>
                      <a:endParaRPr lang="tr-TR" dirty="0"/>
                    </a:p>
                  </a:txBody>
                  <a:tcPr/>
                </a:tc>
                <a:tc>
                  <a:txBody>
                    <a:bodyPr/>
                    <a:lstStyle/>
                    <a:p>
                      <a:pPr algn="ctr"/>
                      <a:r>
                        <a:rPr lang="tr-TR" sz="2000" dirty="0" smtClean="0"/>
                        <a:t>Yüksek</a:t>
                      </a:r>
                      <a:endParaRPr lang="tr-TR" sz="2000" dirty="0">
                        <a:latin typeface="Palatino Linotype" pitchFamily="18" charset="0"/>
                      </a:endParaRPr>
                    </a:p>
                  </a:txBody>
                  <a:tcPr marL="91445" marR="91445" marT="45733" marB="45733" anchor="ctr"/>
                </a:tc>
              </a:tr>
            </a:tbl>
          </a:graphicData>
        </a:graphic>
      </p:graphicFrame>
      <p:cxnSp>
        <p:nvCxnSpPr>
          <p:cNvPr id="9" name="8 Düz Ok Bağlayıcısı"/>
          <p:cNvCxnSpPr/>
          <p:nvPr/>
        </p:nvCxnSpPr>
        <p:spPr>
          <a:xfrm>
            <a:off x="6827520" y="5186045"/>
            <a:ext cx="216058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233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p:nvPr>
        </p:nvSpPr>
        <p:spPr/>
        <p:txBody>
          <a:bodyPr/>
          <a:lstStyle/>
          <a:p>
            <a:pPr algn="ctr"/>
            <a:r>
              <a:rPr lang="tr-TR" altLang="tr-TR" dirty="0" smtClean="0"/>
              <a:t>Ölçeklerin Karşılaştırılması</a:t>
            </a:r>
          </a:p>
        </p:txBody>
      </p:sp>
      <p:grpSp>
        <p:nvGrpSpPr>
          <p:cNvPr id="60422" name="Group 33"/>
          <p:cNvGrpSpPr>
            <a:grpSpLocks noGrp="1"/>
          </p:cNvGrpSpPr>
          <p:nvPr/>
        </p:nvGrpSpPr>
        <p:grpSpPr bwMode="auto">
          <a:xfrm>
            <a:off x="1577340" y="1428750"/>
            <a:ext cx="9685020" cy="5248275"/>
            <a:chOff x="839" y="119"/>
            <a:chExt cx="4717" cy="4082"/>
          </a:xfrm>
        </p:grpSpPr>
        <p:sp>
          <p:nvSpPr>
            <p:cNvPr id="60423" name="Rectangle 2"/>
            <p:cNvSpPr>
              <a:spLocks noChangeArrowheads="1"/>
            </p:cNvSpPr>
            <p:nvPr/>
          </p:nvSpPr>
          <p:spPr bwMode="auto">
            <a:xfrm>
              <a:off x="4377" y="3507"/>
              <a:ext cx="1179" cy="694"/>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a:latin typeface="Times New Roman" panose="02020603050405020304" pitchFamily="18" charset="0"/>
                  <a:cs typeface="Times New Roman" panose="02020603050405020304" pitchFamily="18" charset="0"/>
                </a:rPr>
                <a:t>İleri derecede istatistik ve matematiksel işlemler</a:t>
              </a:r>
            </a:p>
          </p:txBody>
        </p:sp>
        <p:sp>
          <p:nvSpPr>
            <p:cNvPr id="60424" name="Rectangle 3"/>
            <p:cNvSpPr>
              <a:spLocks noChangeArrowheads="1"/>
            </p:cNvSpPr>
            <p:nvPr/>
          </p:nvSpPr>
          <p:spPr bwMode="auto">
            <a:xfrm>
              <a:off x="3152" y="3507"/>
              <a:ext cx="1225" cy="694"/>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a:latin typeface="Times New Roman" panose="02020603050405020304" pitchFamily="18" charset="0"/>
                  <a:cs typeface="Times New Roman" panose="02020603050405020304" pitchFamily="18" charset="0"/>
                </a:rPr>
                <a:t>Ağırlık, uzunluk,</a:t>
              </a:r>
            </a:p>
          </p:txBody>
        </p:sp>
        <p:sp>
          <p:nvSpPr>
            <p:cNvPr id="60425" name="Rectangle 4"/>
            <p:cNvSpPr>
              <a:spLocks noChangeArrowheads="1"/>
            </p:cNvSpPr>
            <p:nvPr/>
          </p:nvSpPr>
          <p:spPr bwMode="auto">
            <a:xfrm>
              <a:off x="1842" y="3507"/>
              <a:ext cx="1310" cy="694"/>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a:latin typeface="Times New Roman" panose="02020603050405020304" pitchFamily="18" charset="0"/>
                  <a:cs typeface="Times New Roman" panose="02020603050405020304" pitchFamily="18" charset="0"/>
                </a:rPr>
                <a:t>Oranların eşitliğinin belirlenmesi</a:t>
              </a:r>
            </a:p>
          </p:txBody>
        </p:sp>
        <p:sp>
          <p:nvSpPr>
            <p:cNvPr id="60426" name="Rectangle 5"/>
            <p:cNvSpPr>
              <a:spLocks noChangeArrowheads="1"/>
            </p:cNvSpPr>
            <p:nvPr/>
          </p:nvSpPr>
          <p:spPr bwMode="auto">
            <a:xfrm>
              <a:off x="839" y="3507"/>
              <a:ext cx="1003" cy="694"/>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a:latin typeface="Times New Roman" panose="02020603050405020304" pitchFamily="18" charset="0"/>
                  <a:cs typeface="Times New Roman" panose="02020603050405020304" pitchFamily="18" charset="0"/>
                </a:rPr>
                <a:t>Oranlı (</a:t>
              </a:r>
              <a:r>
                <a:rPr lang="tr-TR" altLang="tr-TR" sz="1400">
                  <a:latin typeface="Times New Roman" panose="02020603050405020304" pitchFamily="18" charset="0"/>
                  <a:cs typeface="Times New Roman" panose="02020603050405020304" pitchFamily="18" charset="0"/>
                </a:rPr>
                <a:t>Rasyo</a:t>
              </a:r>
              <a:r>
                <a:rPr lang="tr-TR" altLang="tr-TR" sz="1400" b="1">
                  <a:latin typeface="Times New Roman" panose="02020603050405020304" pitchFamily="18" charset="0"/>
                  <a:cs typeface="Times New Roman" panose="02020603050405020304" pitchFamily="18" charset="0"/>
                </a:rPr>
                <a:t>)ölçek</a:t>
              </a:r>
            </a:p>
          </p:txBody>
        </p:sp>
        <p:sp>
          <p:nvSpPr>
            <p:cNvPr id="60427" name="Rectangle 6"/>
            <p:cNvSpPr>
              <a:spLocks noChangeArrowheads="1"/>
            </p:cNvSpPr>
            <p:nvPr/>
          </p:nvSpPr>
          <p:spPr bwMode="auto">
            <a:xfrm>
              <a:off x="4377" y="2563"/>
              <a:ext cx="1179" cy="944"/>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a:latin typeface="Times New Roman" panose="02020603050405020304" pitchFamily="18" charset="0"/>
                  <a:cs typeface="Times New Roman" panose="02020603050405020304" pitchFamily="18" charset="0"/>
                </a:rPr>
                <a:t>Mod</a:t>
              </a:r>
            </a:p>
            <a:p>
              <a:pPr algn="ctr"/>
              <a:r>
                <a:rPr lang="tr-TR" altLang="tr-TR" sz="1400" b="1">
                  <a:latin typeface="Times New Roman" panose="02020603050405020304" pitchFamily="18" charset="0"/>
                  <a:cs typeface="Times New Roman" panose="02020603050405020304" pitchFamily="18" charset="0"/>
                </a:rPr>
                <a:t>Medyan</a:t>
              </a:r>
            </a:p>
            <a:p>
              <a:pPr algn="ctr"/>
              <a:r>
                <a:rPr lang="tr-TR" altLang="tr-TR" sz="1400" b="1">
                  <a:latin typeface="Times New Roman" panose="02020603050405020304" pitchFamily="18" charset="0"/>
                  <a:cs typeface="Times New Roman" panose="02020603050405020304" pitchFamily="18" charset="0"/>
                </a:rPr>
                <a:t>Aritmetik ortalama</a:t>
              </a:r>
            </a:p>
            <a:p>
              <a:pPr algn="ctr"/>
              <a:r>
                <a:rPr lang="tr-TR" altLang="tr-TR" sz="1400" b="1">
                  <a:latin typeface="Times New Roman" panose="02020603050405020304" pitchFamily="18" charset="0"/>
                  <a:cs typeface="Times New Roman" panose="02020603050405020304" pitchFamily="18" charset="0"/>
                </a:rPr>
                <a:t>Standart sapma</a:t>
              </a:r>
            </a:p>
          </p:txBody>
        </p:sp>
        <p:sp>
          <p:nvSpPr>
            <p:cNvPr id="60428" name="Rectangle 7"/>
            <p:cNvSpPr>
              <a:spLocks noChangeArrowheads="1"/>
            </p:cNvSpPr>
            <p:nvPr/>
          </p:nvSpPr>
          <p:spPr bwMode="auto">
            <a:xfrm>
              <a:off x="3152" y="2563"/>
              <a:ext cx="1225" cy="944"/>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a:latin typeface="Times New Roman" panose="02020603050405020304" pitchFamily="18" charset="0"/>
                  <a:cs typeface="Times New Roman" panose="02020603050405020304" pitchFamily="18" charset="0"/>
                </a:rPr>
                <a:t>Takvimler, sıcaklık, eğitim öğretimde kullanılan testler</a:t>
              </a:r>
            </a:p>
          </p:txBody>
        </p:sp>
        <p:sp>
          <p:nvSpPr>
            <p:cNvPr id="60429" name="Rectangle 8"/>
            <p:cNvSpPr>
              <a:spLocks noChangeArrowheads="1"/>
            </p:cNvSpPr>
            <p:nvPr/>
          </p:nvSpPr>
          <p:spPr bwMode="auto">
            <a:xfrm>
              <a:off x="1842" y="2563"/>
              <a:ext cx="1310" cy="944"/>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a:latin typeface="Times New Roman" panose="02020603050405020304" pitchFamily="18" charset="0"/>
                  <a:cs typeface="Times New Roman" panose="02020603050405020304" pitchFamily="18" charset="0"/>
                </a:rPr>
                <a:t>Araların eşitliği ve farkların belirlenmesi</a:t>
              </a:r>
            </a:p>
          </p:txBody>
        </p:sp>
        <p:sp>
          <p:nvSpPr>
            <p:cNvPr id="60430" name="Rectangle 9"/>
            <p:cNvSpPr>
              <a:spLocks noChangeArrowheads="1"/>
            </p:cNvSpPr>
            <p:nvPr/>
          </p:nvSpPr>
          <p:spPr bwMode="auto">
            <a:xfrm>
              <a:off x="839" y="2563"/>
              <a:ext cx="1003" cy="944"/>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a:latin typeface="Times New Roman" panose="02020603050405020304" pitchFamily="18" charset="0"/>
                  <a:cs typeface="Times New Roman" panose="02020603050405020304" pitchFamily="18" charset="0"/>
                </a:rPr>
                <a:t>Eşit aralıklı (</a:t>
              </a:r>
              <a:r>
                <a:rPr lang="tr-TR" altLang="tr-TR" sz="1400"/>
                <a:t>Interval</a:t>
              </a:r>
              <a:r>
                <a:rPr lang="tr-TR" altLang="tr-TR" sz="1400" b="1">
                  <a:latin typeface="Times New Roman" panose="02020603050405020304" pitchFamily="18" charset="0"/>
                  <a:cs typeface="Times New Roman" panose="02020603050405020304" pitchFamily="18" charset="0"/>
                </a:rPr>
                <a:t>) ölçek</a:t>
              </a:r>
            </a:p>
          </p:txBody>
        </p:sp>
        <p:sp>
          <p:nvSpPr>
            <p:cNvPr id="60431" name="Rectangle 10"/>
            <p:cNvSpPr>
              <a:spLocks noChangeArrowheads="1"/>
            </p:cNvSpPr>
            <p:nvPr/>
          </p:nvSpPr>
          <p:spPr bwMode="auto">
            <a:xfrm>
              <a:off x="4377" y="1434"/>
              <a:ext cx="1179" cy="1129"/>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a:latin typeface="Times New Roman" panose="02020603050405020304" pitchFamily="18" charset="0"/>
                  <a:cs typeface="Times New Roman" panose="02020603050405020304" pitchFamily="18" charset="0"/>
                </a:rPr>
                <a:t>Tepe değer</a:t>
              </a:r>
            </a:p>
            <a:p>
              <a:pPr algn="ctr"/>
              <a:r>
                <a:rPr lang="tr-TR" altLang="tr-TR" sz="1400" b="1">
                  <a:latin typeface="Times New Roman" panose="02020603050405020304" pitchFamily="18" charset="0"/>
                  <a:cs typeface="Times New Roman" panose="02020603050405020304" pitchFamily="18" charset="0"/>
                </a:rPr>
                <a:t>Medyan (ortanca)</a:t>
              </a:r>
            </a:p>
            <a:p>
              <a:pPr algn="ctr"/>
              <a:r>
                <a:rPr lang="tr-TR" altLang="tr-TR" sz="1400" b="1">
                  <a:latin typeface="Times New Roman" panose="02020603050405020304" pitchFamily="18" charset="0"/>
                  <a:cs typeface="Times New Roman" panose="02020603050405020304" pitchFamily="18" charset="0"/>
                </a:rPr>
                <a:t>Yüzdelikler</a:t>
              </a:r>
            </a:p>
          </p:txBody>
        </p:sp>
        <p:sp>
          <p:nvSpPr>
            <p:cNvPr id="60432" name="Rectangle 11"/>
            <p:cNvSpPr>
              <a:spLocks noChangeArrowheads="1"/>
            </p:cNvSpPr>
            <p:nvPr/>
          </p:nvSpPr>
          <p:spPr bwMode="auto">
            <a:xfrm>
              <a:off x="3152" y="1434"/>
              <a:ext cx="1225" cy="1129"/>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a:latin typeface="Times New Roman" panose="02020603050405020304" pitchFamily="18" charset="0"/>
                  <a:cs typeface="Times New Roman" panose="02020603050405020304" pitchFamily="18" charset="0"/>
                </a:rPr>
                <a:t>Öğrencileri boy sırasına koyma, kitapları kalınlıklarına göre sıralama</a:t>
              </a:r>
            </a:p>
          </p:txBody>
        </p:sp>
        <p:sp>
          <p:nvSpPr>
            <p:cNvPr id="60433" name="Rectangle 12"/>
            <p:cNvSpPr>
              <a:spLocks noChangeArrowheads="1"/>
            </p:cNvSpPr>
            <p:nvPr/>
          </p:nvSpPr>
          <p:spPr bwMode="auto">
            <a:xfrm>
              <a:off x="1842" y="1434"/>
              <a:ext cx="1310" cy="1129"/>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a:latin typeface="Times New Roman" panose="02020603050405020304" pitchFamily="18" charset="0"/>
                  <a:cs typeface="Times New Roman" panose="02020603050405020304" pitchFamily="18" charset="0"/>
                </a:rPr>
                <a:t>Nesneleri belli bir özellik bakımından az ya da daha çok oluşuna göre sıralamak</a:t>
              </a:r>
            </a:p>
          </p:txBody>
        </p:sp>
        <p:sp>
          <p:nvSpPr>
            <p:cNvPr id="60434" name="Rectangle 13"/>
            <p:cNvSpPr>
              <a:spLocks noChangeArrowheads="1"/>
            </p:cNvSpPr>
            <p:nvPr/>
          </p:nvSpPr>
          <p:spPr bwMode="auto">
            <a:xfrm>
              <a:off x="839" y="1434"/>
              <a:ext cx="1003" cy="1129"/>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dirty="0">
                  <a:latin typeface="Times New Roman" panose="02020603050405020304" pitchFamily="18" charset="0"/>
                  <a:cs typeface="Times New Roman" panose="02020603050405020304" pitchFamily="18" charset="0"/>
                </a:rPr>
                <a:t>Sıralama (</a:t>
              </a:r>
              <a:r>
                <a:rPr lang="tr-TR" altLang="tr-TR" sz="1400" dirty="0" err="1"/>
                <a:t>Ordinal</a:t>
              </a:r>
              <a:r>
                <a:rPr lang="tr-TR" altLang="tr-TR" sz="1400" b="1" dirty="0">
                  <a:latin typeface="Times New Roman" panose="02020603050405020304" pitchFamily="18" charset="0"/>
                  <a:cs typeface="Times New Roman" panose="02020603050405020304" pitchFamily="18" charset="0"/>
                </a:rPr>
                <a:t>) ölçek</a:t>
              </a:r>
            </a:p>
          </p:txBody>
        </p:sp>
        <p:sp>
          <p:nvSpPr>
            <p:cNvPr id="60435" name="Rectangle 14"/>
            <p:cNvSpPr>
              <a:spLocks noChangeArrowheads="1"/>
            </p:cNvSpPr>
            <p:nvPr/>
          </p:nvSpPr>
          <p:spPr bwMode="auto">
            <a:xfrm>
              <a:off x="4377" y="726"/>
              <a:ext cx="1179" cy="708"/>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a:latin typeface="Times New Roman" panose="02020603050405020304" pitchFamily="18" charset="0"/>
                  <a:cs typeface="Times New Roman" panose="02020603050405020304" pitchFamily="18" charset="0"/>
                </a:rPr>
                <a:t>Tepe değer (mod)</a:t>
              </a:r>
            </a:p>
          </p:txBody>
        </p:sp>
        <p:sp>
          <p:nvSpPr>
            <p:cNvPr id="60436" name="Rectangle 15"/>
            <p:cNvSpPr>
              <a:spLocks noChangeArrowheads="1"/>
            </p:cNvSpPr>
            <p:nvPr/>
          </p:nvSpPr>
          <p:spPr bwMode="auto">
            <a:xfrm>
              <a:off x="3152" y="726"/>
              <a:ext cx="1225" cy="708"/>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dirty="0">
                  <a:latin typeface="Times New Roman" panose="02020603050405020304" pitchFamily="18" charset="0"/>
                  <a:cs typeface="Times New Roman" panose="02020603050405020304" pitchFamily="18" charset="0"/>
                </a:rPr>
                <a:t>Kadınlar, erkekler, esmerler, sarışınlar</a:t>
              </a:r>
            </a:p>
          </p:txBody>
        </p:sp>
        <p:sp>
          <p:nvSpPr>
            <p:cNvPr id="60437" name="Rectangle 16"/>
            <p:cNvSpPr>
              <a:spLocks noChangeArrowheads="1"/>
            </p:cNvSpPr>
            <p:nvPr/>
          </p:nvSpPr>
          <p:spPr bwMode="auto">
            <a:xfrm>
              <a:off x="1842" y="726"/>
              <a:ext cx="1310" cy="708"/>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a:latin typeface="Times New Roman" panose="02020603050405020304" pitchFamily="18" charset="0"/>
                  <a:cs typeface="Times New Roman" panose="02020603050405020304" pitchFamily="18" charset="0"/>
                </a:rPr>
                <a:t>Nesneleri benzeyip benzemediğine göre sınıflamak</a:t>
              </a:r>
            </a:p>
          </p:txBody>
        </p:sp>
        <p:sp>
          <p:nvSpPr>
            <p:cNvPr id="60438" name="Rectangle 17"/>
            <p:cNvSpPr>
              <a:spLocks noChangeArrowheads="1"/>
            </p:cNvSpPr>
            <p:nvPr/>
          </p:nvSpPr>
          <p:spPr bwMode="auto">
            <a:xfrm>
              <a:off x="839" y="726"/>
              <a:ext cx="1003" cy="708"/>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a:latin typeface="Times New Roman" panose="02020603050405020304" pitchFamily="18" charset="0"/>
                  <a:cs typeface="Times New Roman" panose="02020603050405020304" pitchFamily="18" charset="0"/>
                </a:rPr>
                <a:t>Sınıflamalı (</a:t>
              </a:r>
              <a:r>
                <a:rPr lang="tr-TR" altLang="tr-TR" sz="1400"/>
                <a:t>Nominal</a:t>
              </a:r>
              <a:r>
                <a:rPr lang="tr-TR" altLang="tr-TR" sz="1400" b="1">
                  <a:latin typeface="Times New Roman" panose="02020603050405020304" pitchFamily="18" charset="0"/>
                  <a:cs typeface="Times New Roman" panose="02020603050405020304" pitchFamily="18" charset="0"/>
                </a:rPr>
                <a:t>)ölçek</a:t>
              </a:r>
            </a:p>
          </p:txBody>
        </p:sp>
        <p:sp>
          <p:nvSpPr>
            <p:cNvPr id="60439" name="Rectangle 18"/>
            <p:cNvSpPr>
              <a:spLocks noChangeArrowheads="1"/>
            </p:cNvSpPr>
            <p:nvPr/>
          </p:nvSpPr>
          <p:spPr bwMode="auto">
            <a:xfrm>
              <a:off x="4377" y="119"/>
              <a:ext cx="1179" cy="607"/>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a:latin typeface="Times New Roman" panose="02020603050405020304" pitchFamily="18" charset="0"/>
                  <a:cs typeface="Times New Roman" panose="02020603050405020304" pitchFamily="18" charset="0"/>
                </a:rPr>
                <a:t>Kullanılabilecek Bazı İstatistiksel teknikler</a:t>
              </a:r>
            </a:p>
          </p:txBody>
        </p:sp>
        <p:sp>
          <p:nvSpPr>
            <p:cNvPr id="60440" name="Rectangle 19"/>
            <p:cNvSpPr>
              <a:spLocks noChangeArrowheads="1"/>
            </p:cNvSpPr>
            <p:nvPr/>
          </p:nvSpPr>
          <p:spPr bwMode="auto">
            <a:xfrm>
              <a:off x="3152" y="119"/>
              <a:ext cx="1225" cy="607"/>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a:latin typeface="Times New Roman" panose="02020603050405020304" pitchFamily="18" charset="0"/>
                  <a:cs typeface="Times New Roman" panose="02020603050405020304" pitchFamily="18" charset="0"/>
                </a:rPr>
                <a:t>Örnekler</a:t>
              </a:r>
            </a:p>
          </p:txBody>
        </p:sp>
        <p:sp>
          <p:nvSpPr>
            <p:cNvPr id="60441" name="Rectangle 20"/>
            <p:cNvSpPr>
              <a:spLocks noChangeArrowheads="1"/>
            </p:cNvSpPr>
            <p:nvPr/>
          </p:nvSpPr>
          <p:spPr bwMode="auto">
            <a:xfrm>
              <a:off x="1842" y="119"/>
              <a:ext cx="1310" cy="607"/>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dirty="0">
                  <a:latin typeface="Times New Roman" panose="02020603050405020304" pitchFamily="18" charset="0"/>
                  <a:cs typeface="Times New Roman" panose="02020603050405020304" pitchFamily="18" charset="0"/>
                </a:rPr>
                <a:t>Sağladığı temel işlemler</a:t>
              </a:r>
            </a:p>
          </p:txBody>
        </p:sp>
        <p:sp>
          <p:nvSpPr>
            <p:cNvPr id="60442" name="Rectangle 21"/>
            <p:cNvSpPr>
              <a:spLocks noChangeArrowheads="1"/>
            </p:cNvSpPr>
            <p:nvPr/>
          </p:nvSpPr>
          <p:spPr bwMode="auto">
            <a:xfrm>
              <a:off x="839" y="119"/>
              <a:ext cx="1003" cy="607"/>
            </a:xfrm>
            <a:prstGeom prst="rect">
              <a:avLst/>
            </a:prstGeom>
            <a:ln/>
          </p:spPr>
          <p:style>
            <a:lnRef idx="1">
              <a:schemeClr val="accent4"/>
            </a:lnRef>
            <a:fillRef idx="2">
              <a:schemeClr val="accent4"/>
            </a:fillRef>
            <a:effectRef idx="1">
              <a:schemeClr val="accent4"/>
            </a:effectRef>
            <a:fontRef idx="minor">
              <a:schemeClr val="dk1"/>
            </a:fontRef>
          </p:style>
          <p:txBody>
            <a:bodyPr lIns="92075" tIns="46038" rIns="92075" bIns="46038"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400" b="1">
                  <a:latin typeface="Times New Roman" panose="02020603050405020304" pitchFamily="18" charset="0"/>
                  <a:cs typeface="Times New Roman" panose="02020603050405020304" pitchFamily="18" charset="0"/>
                </a:rPr>
                <a:t>Ölçek</a:t>
              </a:r>
            </a:p>
          </p:txBody>
        </p:sp>
        <p:sp>
          <p:nvSpPr>
            <p:cNvPr id="60443" name="Line 22"/>
            <p:cNvSpPr>
              <a:spLocks noChangeShapeType="1"/>
            </p:cNvSpPr>
            <p:nvPr/>
          </p:nvSpPr>
          <p:spPr bwMode="auto">
            <a:xfrm>
              <a:off x="839" y="119"/>
              <a:ext cx="4717" cy="0"/>
            </a:xfrm>
            <a:prstGeom prst="lin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lstStyle/>
            <a:p>
              <a:endParaRPr lang="tr-TR"/>
            </a:p>
          </p:txBody>
        </p:sp>
        <p:sp>
          <p:nvSpPr>
            <p:cNvPr id="60444" name="Line 23"/>
            <p:cNvSpPr>
              <a:spLocks noChangeShapeType="1"/>
            </p:cNvSpPr>
            <p:nvPr/>
          </p:nvSpPr>
          <p:spPr bwMode="auto">
            <a:xfrm>
              <a:off x="839" y="4201"/>
              <a:ext cx="4717" cy="0"/>
            </a:xfrm>
            <a:prstGeom prst="lin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lstStyle/>
            <a:p>
              <a:endParaRPr lang="tr-TR"/>
            </a:p>
          </p:txBody>
        </p:sp>
        <p:sp>
          <p:nvSpPr>
            <p:cNvPr id="60445" name="Line 24"/>
            <p:cNvSpPr>
              <a:spLocks noChangeShapeType="1"/>
            </p:cNvSpPr>
            <p:nvPr/>
          </p:nvSpPr>
          <p:spPr bwMode="auto">
            <a:xfrm>
              <a:off x="839" y="119"/>
              <a:ext cx="0" cy="4082"/>
            </a:xfrm>
            <a:prstGeom prst="lin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lstStyle/>
            <a:p>
              <a:endParaRPr lang="tr-TR"/>
            </a:p>
          </p:txBody>
        </p:sp>
        <p:sp>
          <p:nvSpPr>
            <p:cNvPr id="60446" name="Line 25"/>
            <p:cNvSpPr>
              <a:spLocks noChangeShapeType="1"/>
            </p:cNvSpPr>
            <p:nvPr/>
          </p:nvSpPr>
          <p:spPr bwMode="auto">
            <a:xfrm>
              <a:off x="5556" y="119"/>
              <a:ext cx="0" cy="4082"/>
            </a:xfrm>
            <a:prstGeom prst="lin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lstStyle/>
            <a:p>
              <a:endParaRPr lang="tr-TR"/>
            </a:p>
          </p:txBody>
        </p:sp>
        <p:sp>
          <p:nvSpPr>
            <p:cNvPr id="60447" name="Line 26"/>
            <p:cNvSpPr>
              <a:spLocks noChangeShapeType="1"/>
            </p:cNvSpPr>
            <p:nvPr/>
          </p:nvSpPr>
          <p:spPr bwMode="auto">
            <a:xfrm>
              <a:off x="839" y="726"/>
              <a:ext cx="4717" cy="0"/>
            </a:xfrm>
            <a:prstGeom prst="lin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lstStyle/>
            <a:p>
              <a:endParaRPr lang="tr-TR"/>
            </a:p>
          </p:txBody>
        </p:sp>
        <p:sp>
          <p:nvSpPr>
            <p:cNvPr id="60448" name="Line 27"/>
            <p:cNvSpPr>
              <a:spLocks noChangeShapeType="1"/>
            </p:cNvSpPr>
            <p:nvPr/>
          </p:nvSpPr>
          <p:spPr bwMode="auto">
            <a:xfrm>
              <a:off x="1842" y="119"/>
              <a:ext cx="0" cy="4082"/>
            </a:xfrm>
            <a:prstGeom prst="lin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lstStyle/>
            <a:p>
              <a:endParaRPr lang="tr-TR"/>
            </a:p>
          </p:txBody>
        </p:sp>
        <p:sp>
          <p:nvSpPr>
            <p:cNvPr id="60449" name="Line 28"/>
            <p:cNvSpPr>
              <a:spLocks noChangeShapeType="1"/>
            </p:cNvSpPr>
            <p:nvPr/>
          </p:nvSpPr>
          <p:spPr bwMode="auto">
            <a:xfrm>
              <a:off x="3152" y="119"/>
              <a:ext cx="0" cy="4082"/>
            </a:xfrm>
            <a:prstGeom prst="lin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lstStyle/>
            <a:p>
              <a:endParaRPr lang="tr-TR"/>
            </a:p>
          </p:txBody>
        </p:sp>
        <p:sp>
          <p:nvSpPr>
            <p:cNvPr id="60450" name="Line 29"/>
            <p:cNvSpPr>
              <a:spLocks noChangeShapeType="1"/>
            </p:cNvSpPr>
            <p:nvPr/>
          </p:nvSpPr>
          <p:spPr bwMode="auto">
            <a:xfrm>
              <a:off x="4377" y="119"/>
              <a:ext cx="0" cy="4082"/>
            </a:xfrm>
            <a:prstGeom prst="lin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lstStyle/>
            <a:p>
              <a:endParaRPr lang="tr-TR"/>
            </a:p>
          </p:txBody>
        </p:sp>
        <p:sp>
          <p:nvSpPr>
            <p:cNvPr id="60451" name="Line 30"/>
            <p:cNvSpPr>
              <a:spLocks noChangeShapeType="1"/>
            </p:cNvSpPr>
            <p:nvPr/>
          </p:nvSpPr>
          <p:spPr bwMode="auto">
            <a:xfrm>
              <a:off x="839" y="1434"/>
              <a:ext cx="4717" cy="0"/>
            </a:xfrm>
            <a:prstGeom prst="lin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lstStyle/>
            <a:p>
              <a:endParaRPr lang="tr-TR"/>
            </a:p>
          </p:txBody>
        </p:sp>
        <p:sp>
          <p:nvSpPr>
            <p:cNvPr id="60452" name="Line 31"/>
            <p:cNvSpPr>
              <a:spLocks noChangeShapeType="1"/>
            </p:cNvSpPr>
            <p:nvPr/>
          </p:nvSpPr>
          <p:spPr bwMode="auto">
            <a:xfrm>
              <a:off x="839" y="2563"/>
              <a:ext cx="4717" cy="0"/>
            </a:xfrm>
            <a:prstGeom prst="lin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lstStyle/>
            <a:p>
              <a:endParaRPr lang="tr-TR"/>
            </a:p>
          </p:txBody>
        </p:sp>
        <p:sp>
          <p:nvSpPr>
            <p:cNvPr id="60453" name="Line 32"/>
            <p:cNvSpPr>
              <a:spLocks noChangeShapeType="1"/>
            </p:cNvSpPr>
            <p:nvPr/>
          </p:nvSpPr>
          <p:spPr bwMode="auto">
            <a:xfrm>
              <a:off x="839" y="3507"/>
              <a:ext cx="4717" cy="0"/>
            </a:xfrm>
            <a:prstGeom prst="lin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lstStyle/>
            <a:p>
              <a:endParaRPr lang="tr-TR"/>
            </a:p>
          </p:txBody>
        </p:sp>
      </p:grpSp>
    </p:spTree>
    <p:extLst>
      <p:ext uri="{BB962C8B-B14F-4D97-AF65-F5344CB8AC3E}">
        <p14:creationId xmlns:p14="http://schemas.microsoft.com/office/powerpoint/2010/main" val="198667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r>
              <a:rPr lang="tr-TR" dirty="0" smtClean="0"/>
              <a:t>SPSS GENEL TANITIMI</a:t>
            </a:r>
            <a:endParaRPr lang="tr-TR" dirty="0"/>
          </a:p>
        </p:txBody>
      </p:sp>
      <p:sp>
        <p:nvSpPr>
          <p:cNvPr id="5" name="Alt Başlık 4"/>
          <p:cNvSpPr>
            <a:spLocks noGrp="1"/>
          </p:cNvSpPr>
          <p:nvPr>
            <p:ph type="subTitle" idx="1"/>
          </p:nvPr>
        </p:nvSpPr>
        <p:spPr>
          <a:xfrm>
            <a:off x="2679905" y="3886680"/>
            <a:ext cx="6831673" cy="846187"/>
          </a:xfrm>
        </p:spPr>
        <p:txBody>
          <a:bodyPr>
            <a:normAutofit/>
          </a:bodyPr>
          <a:lstStyle/>
          <a:p>
            <a:r>
              <a:rPr lang="tr-TR" dirty="0"/>
              <a:t>VERİ DOSYASI </a:t>
            </a:r>
            <a:r>
              <a:rPr lang="tr-TR" dirty="0" smtClean="0"/>
              <a:t>OLUŞTURMA</a:t>
            </a:r>
            <a:endParaRPr lang="tr-TR" dirty="0"/>
          </a:p>
        </p:txBody>
      </p:sp>
    </p:spTree>
    <p:extLst>
      <p:ext uri="{BB962C8B-B14F-4D97-AF65-F5344CB8AC3E}">
        <p14:creationId xmlns:p14="http://schemas.microsoft.com/office/powerpoint/2010/main" val="939743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591071" y="927847"/>
            <a:ext cx="9662947" cy="4276165"/>
          </a:xfrm>
          <a:prstGeom prst="rect">
            <a:avLst/>
          </a:prstGeom>
        </p:spPr>
      </p:pic>
    </p:spTree>
    <p:extLst>
      <p:ext uri="{BB962C8B-B14F-4D97-AF65-F5344CB8AC3E}">
        <p14:creationId xmlns:p14="http://schemas.microsoft.com/office/powerpoint/2010/main" val="1978529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Ölçme aracı tasarlama</a:t>
            </a:r>
            <a:endParaRPr lang="tr-TR" dirty="0"/>
          </a:p>
        </p:txBody>
      </p:sp>
    </p:spTree>
    <p:extLst>
      <p:ext uri="{BB962C8B-B14F-4D97-AF65-F5344CB8AC3E}">
        <p14:creationId xmlns:p14="http://schemas.microsoft.com/office/powerpoint/2010/main" val="3711472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084295" y="282389"/>
            <a:ext cx="8780929" cy="6185647"/>
          </a:xfrm>
          <a:prstGeom prst="rect">
            <a:avLst/>
          </a:prstGeom>
        </p:spPr>
      </p:pic>
    </p:spTree>
    <p:extLst>
      <p:ext uri="{BB962C8B-B14F-4D97-AF65-F5344CB8AC3E}">
        <p14:creationId xmlns:p14="http://schemas.microsoft.com/office/powerpoint/2010/main" val="3021156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2554942" y="396448"/>
            <a:ext cx="7893423" cy="5920068"/>
          </a:xfrm>
          <a:prstGeom prst="rect">
            <a:avLst/>
          </a:prstGeom>
        </p:spPr>
      </p:pic>
    </p:spTree>
    <p:extLst>
      <p:ext uri="{BB962C8B-B14F-4D97-AF65-F5344CB8AC3E}">
        <p14:creationId xmlns:p14="http://schemas.microsoft.com/office/powerpoint/2010/main" val="2435012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178424" y="235083"/>
            <a:ext cx="8328531" cy="6246399"/>
          </a:xfrm>
          <a:prstGeom prst="rect">
            <a:avLst/>
          </a:prstGeom>
        </p:spPr>
      </p:pic>
    </p:spTree>
    <p:extLst>
      <p:ext uri="{BB962C8B-B14F-4D97-AF65-F5344CB8AC3E}">
        <p14:creationId xmlns:p14="http://schemas.microsoft.com/office/powerpoint/2010/main" val="26046489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436" y="188258"/>
            <a:ext cx="9205302" cy="6387353"/>
          </a:xfrm>
          <a:prstGeom prst="rect">
            <a:avLst/>
          </a:prstGeom>
        </p:spPr>
      </p:pic>
    </p:spTree>
    <p:extLst>
      <p:ext uri="{BB962C8B-B14F-4D97-AF65-F5344CB8AC3E}">
        <p14:creationId xmlns:p14="http://schemas.microsoft.com/office/powerpoint/2010/main" val="4003408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218764" y="194743"/>
            <a:ext cx="8390965" cy="6293225"/>
          </a:xfrm>
          <a:prstGeom prst="rect">
            <a:avLst/>
          </a:prstGeom>
        </p:spPr>
      </p:pic>
    </p:spTree>
    <p:extLst>
      <p:ext uri="{BB962C8B-B14F-4D97-AF65-F5344CB8AC3E}">
        <p14:creationId xmlns:p14="http://schemas.microsoft.com/office/powerpoint/2010/main" val="2253517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097743" y="221637"/>
            <a:ext cx="8579222" cy="6434418"/>
          </a:xfrm>
          <a:prstGeom prst="rect">
            <a:avLst/>
          </a:prstGeom>
        </p:spPr>
      </p:pic>
    </p:spTree>
    <p:extLst>
      <p:ext uri="{BB962C8B-B14F-4D97-AF65-F5344CB8AC3E}">
        <p14:creationId xmlns:p14="http://schemas.microsoft.com/office/powerpoint/2010/main" val="13486813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178423" y="329213"/>
            <a:ext cx="8422660" cy="6316996"/>
          </a:xfrm>
          <a:prstGeom prst="rect">
            <a:avLst/>
          </a:prstGeom>
        </p:spPr>
      </p:pic>
    </p:spTree>
    <p:extLst>
      <p:ext uri="{BB962C8B-B14F-4D97-AF65-F5344CB8AC3E}">
        <p14:creationId xmlns:p14="http://schemas.microsoft.com/office/powerpoint/2010/main" val="135028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084294" y="248530"/>
            <a:ext cx="8395766" cy="6296825"/>
          </a:xfrm>
          <a:prstGeom prst="rect">
            <a:avLst/>
          </a:prstGeom>
        </p:spPr>
      </p:pic>
    </p:spTree>
    <p:extLst>
      <p:ext uri="{BB962C8B-B14F-4D97-AF65-F5344CB8AC3E}">
        <p14:creationId xmlns:p14="http://schemas.microsoft.com/office/powerpoint/2010/main" val="1908847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53988" y="186915"/>
            <a:ext cx="8827363" cy="6348356"/>
          </a:xfrm>
          <a:prstGeom prst="rect">
            <a:avLst/>
          </a:prstGeom>
        </p:spPr>
      </p:pic>
      <p:sp>
        <p:nvSpPr>
          <p:cNvPr id="4" name="Oval 3"/>
          <p:cNvSpPr/>
          <p:nvPr/>
        </p:nvSpPr>
        <p:spPr>
          <a:xfrm>
            <a:off x="1438836" y="5593976"/>
            <a:ext cx="1398494" cy="94129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70593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err="1" smtClean="0"/>
              <a:t>Betimsel</a:t>
            </a:r>
            <a:r>
              <a:rPr lang="tr-TR" dirty="0" smtClean="0"/>
              <a:t> istatistik</a:t>
            </a:r>
            <a:endParaRPr lang="tr-TR" dirty="0"/>
          </a:p>
        </p:txBody>
      </p:sp>
    </p:spTree>
    <p:extLst>
      <p:ext uri="{BB962C8B-B14F-4D97-AF65-F5344CB8AC3E}">
        <p14:creationId xmlns:p14="http://schemas.microsoft.com/office/powerpoint/2010/main" val="3153375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Ölçme Aracı</a:t>
            </a:r>
            <a:endParaRPr lang="tr-TR" dirty="0"/>
          </a:p>
        </p:txBody>
      </p:sp>
      <p:graphicFrame>
        <p:nvGraphicFramePr>
          <p:cNvPr id="6" name="İçerik Yer Tutucusu 4"/>
          <p:cNvGraphicFramePr>
            <a:graphicFrameLocks noGrp="1"/>
          </p:cNvGraphicFramePr>
          <p:nvPr>
            <p:ph sz="half" idx="2"/>
            <p:extLst>
              <p:ext uri="{D42A27DB-BD31-4B8C-83A1-F6EECF244321}">
                <p14:modId xmlns:p14="http://schemas.microsoft.com/office/powerpoint/2010/main" val="1877190965"/>
              </p:ext>
            </p:extLst>
          </p:nvPr>
        </p:nvGraphicFramePr>
        <p:xfrm>
          <a:off x="6524625" y="1143000"/>
          <a:ext cx="4448175" cy="4462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İçerik Yer Tutucusu 4"/>
          <p:cNvGraphicFramePr>
            <a:graphicFrameLocks noGrp="1"/>
          </p:cNvGraphicFramePr>
          <p:nvPr>
            <p:ph sz="half" idx="1"/>
            <p:extLst>
              <p:ext uri="{D42A27DB-BD31-4B8C-83A1-F6EECF244321}">
                <p14:modId xmlns:p14="http://schemas.microsoft.com/office/powerpoint/2010/main" val="2429581770"/>
              </p:ext>
            </p:extLst>
          </p:nvPr>
        </p:nvGraphicFramePr>
        <p:xfrm>
          <a:off x="1479176" y="1240490"/>
          <a:ext cx="4448175" cy="426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642971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482382223"/>
              </p:ext>
            </p:extLst>
          </p:nvPr>
        </p:nvGraphicFramePr>
        <p:xfrm>
          <a:off x="2752164" y="909918"/>
          <a:ext cx="7848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77431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989" y="685800"/>
            <a:ext cx="9601200" cy="1485900"/>
          </a:xfrm>
        </p:spPr>
        <p:txBody>
          <a:bodyPr/>
          <a:lstStyle/>
          <a:p>
            <a:r>
              <a:rPr lang="tr-TR" dirty="0"/>
              <a:t>Merkezi Eğilim Ölçüleri</a:t>
            </a:r>
          </a:p>
        </p:txBody>
      </p:sp>
      <p:sp>
        <p:nvSpPr>
          <p:cNvPr id="4" name="İçerik Yer Tutucusu 3"/>
          <p:cNvSpPr>
            <a:spLocks noGrp="1"/>
          </p:cNvSpPr>
          <p:nvPr>
            <p:ph sz="half" idx="2"/>
          </p:nvPr>
        </p:nvSpPr>
        <p:spPr>
          <a:xfrm>
            <a:off x="6619143" y="2171699"/>
            <a:ext cx="4447786" cy="3581401"/>
          </a:xfrm>
        </p:spPr>
        <p:txBody>
          <a:bodyPr>
            <a:normAutofit/>
          </a:bodyPr>
          <a:lstStyle/>
          <a:p>
            <a:pPr marL="382588" indent="-19050">
              <a:spcBef>
                <a:spcPct val="0"/>
              </a:spcBef>
              <a:buNone/>
            </a:pPr>
            <a:r>
              <a:rPr lang="tr-TR" altLang="tr-TR" sz="2800" b="1" dirty="0">
                <a:solidFill>
                  <a:srgbClr val="FF0000"/>
                </a:solidFill>
              </a:rPr>
              <a:t>Merkezi eğilim ölçüleri ele </a:t>
            </a:r>
            <a:r>
              <a:rPr lang="tr-TR" altLang="tr-TR" sz="2800" b="1" dirty="0" smtClean="0">
                <a:solidFill>
                  <a:srgbClr val="FF0000"/>
                </a:solidFill>
              </a:rPr>
              <a:t>alınan grubun </a:t>
            </a:r>
            <a:r>
              <a:rPr lang="tr-TR" altLang="tr-TR" sz="2800" b="1" dirty="0"/>
              <a:t>ö</a:t>
            </a:r>
            <a:r>
              <a:rPr lang="tr-TR" altLang="tr-TR" sz="2800" b="1" dirty="0" smtClean="0"/>
              <a:t>lçülen değişkeni ne kadar taşıyıp taşımadığı  (başarı/başarısızlığı ; mutlu/mutsuz; sağlıklı/ sağlıksız)</a:t>
            </a:r>
            <a:endParaRPr lang="tr-TR" altLang="tr-TR" sz="2800" b="1" dirty="0"/>
          </a:p>
          <a:p>
            <a:pPr marL="382588" indent="-19050">
              <a:spcBef>
                <a:spcPct val="0"/>
              </a:spcBef>
              <a:buNone/>
            </a:pPr>
            <a:r>
              <a:rPr lang="tr-TR" altLang="tr-TR" sz="2800" b="1" dirty="0">
                <a:solidFill>
                  <a:srgbClr val="FF0000"/>
                </a:solidFill>
              </a:rPr>
              <a:t>ile ilgili bilgi verir!!!</a:t>
            </a:r>
          </a:p>
          <a:p>
            <a:endParaRPr lang="tr-TR" sz="2800" dirty="0"/>
          </a:p>
        </p:txBody>
      </p:sp>
      <p:sp>
        <p:nvSpPr>
          <p:cNvPr id="5" name="2 İçerik Yer Tutucusu"/>
          <p:cNvSpPr>
            <a:spLocks noGrp="1"/>
          </p:cNvSpPr>
          <p:nvPr>
            <p:ph sz="half" idx="1"/>
          </p:nvPr>
        </p:nvSpPr>
        <p:spPr>
          <a:xfrm>
            <a:off x="1771673" y="2171698"/>
            <a:ext cx="4447786" cy="3581401"/>
          </a:xfrm>
        </p:spPr>
        <p:txBody>
          <a:bodyPr/>
          <a:lstStyle/>
          <a:p>
            <a:pPr marL="514350" indent="-514350" eaLnBrk="1" hangingPunct="1">
              <a:buFont typeface="+mj-lt"/>
              <a:buAutoNum type="alphaLcParenR"/>
              <a:defRPr/>
            </a:pPr>
            <a:r>
              <a:rPr lang="tr-TR" sz="2800" dirty="0" smtClean="0"/>
              <a:t>Mod (tepe değer)</a:t>
            </a:r>
          </a:p>
          <a:p>
            <a:pPr marL="514350" indent="-514350" eaLnBrk="1" hangingPunct="1">
              <a:buFont typeface="+mj-lt"/>
              <a:buAutoNum type="alphaLcParenR"/>
              <a:defRPr/>
            </a:pPr>
            <a:endParaRPr lang="tr-TR" sz="2800" dirty="0" smtClean="0"/>
          </a:p>
          <a:p>
            <a:pPr marL="514350" indent="-514350" eaLnBrk="1" hangingPunct="1">
              <a:buFont typeface="+mj-lt"/>
              <a:buAutoNum type="alphaLcParenR"/>
              <a:defRPr/>
            </a:pPr>
            <a:r>
              <a:rPr lang="tr-TR" sz="2800" dirty="0" smtClean="0"/>
              <a:t>Medyan (ortanca)</a:t>
            </a:r>
          </a:p>
          <a:p>
            <a:pPr marL="514350" indent="-514350" eaLnBrk="1" hangingPunct="1">
              <a:buFont typeface="+mj-lt"/>
              <a:buAutoNum type="alphaLcParenR"/>
              <a:defRPr/>
            </a:pPr>
            <a:endParaRPr lang="tr-TR" sz="2800" dirty="0" smtClean="0"/>
          </a:p>
          <a:p>
            <a:pPr marL="514350" indent="-514350" eaLnBrk="1" hangingPunct="1">
              <a:buFont typeface="+mj-lt"/>
              <a:buAutoNum type="alphaLcParenR"/>
              <a:defRPr/>
            </a:pPr>
            <a:r>
              <a:rPr lang="tr-TR" sz="2800" dirty="0" smtClean="0"/>
              <a:t>Aritmetik ortalama</a:t>
            </a:r>
          </a:p>
          <a:p>
            <a:pPr eaLnBrk="1" hangingPunct="1">
              <a:defRPr/>
            </a:pPr>
            <a:endParaRPr lang="tr-TR" dirty="0"/>
          </a:p>
        </p:txBody>
      </p:sp>
    </p:spTree>
    <p:extLst>
      <p:ext uri="{BB962C8B-B14F-4D97-AF65-F5344CB8AC3E}">
        <p14:creationId xmlns:p14="http://schemas.microsoft.com/office/powerpoint/2010/main" val="23544550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27"/>
          <p:cNvGraphicFramePr/>
          <p:nvPr>
            <p:extLst>
              <p:ext uri="{D42A27DB-BD31-4B8C-83A1-F6EECF244321}">
                <p14:modId xmlns:p14="http://schemas.microsoft.com/office/powerpoint/2010/main" val="4171636679"/>
              </p:ext>
            </p:extLst>
          </p:nvPr>
        </p:nvGraphicFramePr>
        <p:xfrm>
          <a:off x="2535361" y="1057533"/>
          <a:ext cx="7848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0451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3 Başlık"/>
          <p:cNvSpPr>
            <a:spLocks noGrp="1"/>
          </p:cNvSpPr>
          <p:nvPr>
            <p:ph type="title"/>
          </p:nvPr>
        </p:nvSpPr>
        <p:spPr>
          <a:xfrm>
            <a:off x="1774825" y="274638"/>
            <a:ext cx="8229600" cy="633412"/>
          </a:xfrm>
        </p:spPr>
        <p:txBody>
          <a:bodyPr/>
          <a:lstStyle/>
          <a:p>
            <a:pPr algn="ctr" eaLnBrk="1" hangingPunct="1"/>
            <a:r>
              <a:rPr lang="tr-TR" altLang="tr-TR" sz="2800" b="1" i="1" dirty="0"/>
              <a:t>Merkezi Eğilim Ölçüleri Arasındaki İlişki</a:t>
            </a:r>
          </a:p>
        </p:txBody>
      </p:sp>
      <p:pic>
        <p:nvPicPr>
          <p:cNvPr id="44035" name="Picture 4"/>
          <p:cNvPicPr>
            <a:picLocks noChangeAspect="1" noChangeArrowheads="1"/>
          </p:cNvPicPr>
          <p:nvPr/>
        </p:nvPicPr>
        <p:blipFill>
          <a:blip r:embed="rId2">
            <a:extLst>
              <a:ext uri="{28A0092B-C50C-407E-A947-70E740481C1C}">
                <a14:useLocalDpi xmlns:a14="http://schemas.microsoft.com/office/drawing/2010/main" val="0"/>
              </a:ext>
            </a:extLst>
          </a:blip>
          <a:srcRect t="16405" r="72137" b="36229"/>
          <a:stretch>
            <a:fillRect/>
          </a:stretch>
        </p:blipFill>
        <p:spPr bwMode="auto">
          <a:xfrm>
            <a:off x="3740297" y="2220913"/>
            <a:ext cx="4319587"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5"/>
          <p:cNvSpPr txBox="1">
            <a:spLocks noChangeArrowheads="1"/>
          </p:cNvSpPr>
          <p:nvPr/>
        </p:nvSpPr>
        <p:spPr bwMode="auto">
          <a:xfrm>
            <a:off x="2606676" y="1204913"/>
            <a:ext cx="69453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r>
              <a:rPr lang="tr-TR" altLang="tr-TR" sz="2400" b="1" i="1" dirty="0"/>
              <a:t>Simetrik Dağılım:</a:t>
            </a:r>
          </a:p>
          <a:p>
            <a:pPr eaLnBrk="1" hangingPunct="1">
              <a:spcBef>
                <a:spcPct val="0"/>
              </a:spcBef>
              <a:buClrTx/>
              <a:buFontTx/>
              <a:buNone/>
            </a:pPr>
            <a:r>
              <a:rPr lang="tr-TR" altLang="tr-TR" sz="1800" dirty="0"/>
              <a:t>Yapılan hesaplamalar sonucu elde edilen </a:t>
            </a:r>
            <a:r>
              <a:rPr lang="tr-TR" altLang="tr-TR" sz="1800" dirty="0" err="1"/>
              <a:t>mod</a:t>
            </a:r>
            <a:r>
              <a:rPr lang="tr-TR" altLang="tr-TR" sz="1800" dirty="0"/>
              <a:t>, medyan ve aritmetik ortalama değerleri aynıysa dağılım simetriktir.  </a:t>
            </a:r>
          </a:p>
        </p:txBody>
      </p:sp>
      <p:sp>
        <p:nvSpPr>
          <p:cNvPr id="22" name="4 Metin Yer Tutucusu"/>
          <p:cNvSpPr>
            <a:spLocks noGrp="1" noRot="1" noChangeAspect="1" noMove="1" noResize="1" noEditPoints="1" noAdjustHandles="1" noChangeArrowheads="1" noChangeShapeType="1" noTextEdit="1"/>
          </p:cNvSpPr>
          <p:nvPr>
            <p:ph type="body" idx="1"/>
          </p:nvPr>
        </p:nvSpPr>
        <p:spPr>
          <a:xfrm>
            <a:off x="5159896" y="5661248"/>
            <a:ext cx="1944216" cy="504056"/>
          </a:xfrm>
          <a:blipFill rotWithShape="1">
            <a:blip r:embed="rId3" cstate="print"/>
            <a:stretch>
              <a:fillRect l="-3135" t="-24390"/>
            </a:stretch>
          </a:blipFill>
          <a:ln>
            <a:miter lim="800000"/>
            <a:headEnd/>
            <a:tailEnd/>
          </a:ln>
          <a:extLst/>
        </p:spPr>
        <p:txBody>
          <a:bodyPr/>
          <a:lstStyle/>
          <a:p>
            <a:pPr>
              <a:defRPr/>
            </a:pPr>
            <a:r>
              <a:rPr lang="tr-TR">
                <a:noFill/>
              </a:rPr>
              <a:t> </a:t>
            </a:r>
          </a:p>
        </p:txBody>
      </p:sp>
      <p:sp>
        <p:nvSpPr>
          <p:cNvPr id="7" name="Right Arrow 6"/>
          <p:cNvSpPr/>
          <p:nvPr/>
        </p:nvSpPr>
        <p:spPr>
          <a:xfrm rot="8508016">
            <a:off x="6124575" y="3484564"/>
            <a:ext cx="661988" cy="1936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ln>
                <a:solidFill>
                  <a:srgbClr val="FF0000"/>
                </a:solidFill>
              </a:ln>
            </a:endParaRPr>
          </a:p>
        </p:txBody>
      </p:sp>
      <p:sp>
        <p:nvSpPr>
          <p:cNvPr id="23" name="Right Arrow 22"/>
          <p:cNvSpPr/>
          <p:nvPr/>
        </p:nvSpPr>
        <p:spPr>
          <a:xfrm rot="2432939">
            <a:off x="5233989" y="3475039"/>
            <a:ext cx="661987" cy="1936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ln>
                <a:solidFill>
                  <a:srgbClr val="FF0000"/>
                </a:solidFill>
              </a:ln>
            </a:endParaRPr>
          </a:p>
        </p:txBody>
      </p:sp>
      <p:sp>
        <p:nvSpPr>
          <p:cNvPr id="8" name="TextBox 7"/>
          <p:cNvSpPr txBox="1">
            <a:spLocks noChangeArrowheads="1"/>
          </p:cNvSpPr>
          <p:nvPr/>
        </p:nvSpPr>
        <p:spPr bwMode="auto">
          <a:xfrm>
            <a:off x="6775450" y="296545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r>
              <a:rPr lang="tr-TR" altLang="tr-TR" sz="1800"/>
              <a:t>%50</a:t>
            </a:r>
          </a:p>
        </p:txBody>
      </p:sp>
      <p:sp>
        <p:nvSpPr>
          <p:cNvPr id="25" name="TextBox 24"/>
          <p:cNvSpPr txBox="1">
            <a:spLocks noChangeArrowheads="1"/>
          </p:cNvSpPr>
          <p:nvPr/>
        </p:nvSpPr>
        <p:spPr bwMode="auto">
          <a:xfrm>
            <a:off x="4694238" y="2924175"/>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r>
              <a:rPr lang="tr-TR" altLang="tr-TR" sz="1800"/>
              <a:t>%50</a:t>
            </a:r>
          </a:p>
        </p:txBody>
      </p:sp>
      <p:sp>
        <p:nvSpPr>
          <p:cNvPr id="44045" name="TextBox 8"/>
          <p:cNvSpPr txBox="1">
            <a:spLocks noChangeArrowheads="1"/>
          </p:cNvSpPr>
          <p:nvPr/>
        </p:nvSpPr>
        <p:spPr bwMode="auto">
          <a:xfrm>
            <a:off x="7464426" y="5229226"/>
            <a:ext cx="595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r>
              <a:rPr lang="tr-TR" altLang="tr-TR" sz="1400"/>
              <a:t>puan</a:t>
            </a:r>
          </a:p>
        </p:txBody>
      </p:sp>
      <p:sp>
        <p:nvSpPr>
          <p:cNvPr id="44046" name="TextBox 18"/>
          <p:cNvSpPr txBox="1">
            <a:spLocks noChangeArrowheads="1"/>
          </p:cNvSpPr>
          <p:nvPr/>
        </p:nvSpPr>
        <p:spPr bwMode="auto">
          <a:xfrm rot="-5400000">
            <a:off x="3756820" y="2674145"/>
            <a:ext cx="769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r>
              <a:rPr lang="tr-TR" altLang="tr-TR" sz="1400"/>
              <a:t>frekans</a:t>
            </a:r>
          </a:p>
        </p:txBody>
      </p:sp>
    </p:spTree>
    <p:extLst>
      <p:ext uri="{BB962C8B-B14F-4D97-AF65-F5344CB8AC3E}">
        <p14:creationId xmlns:p14="http://schemas.microsoft.com/office/powerpoint/2010/main" val="336804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8" grpId="0"/>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3 Başlık"/>
          <p:cNvSpPr>
            <a:spLocks noGrp="1"/>
          </p:cNvSpPr>
          <p:nvPr>
            <p:ph type="title"/>
          </p:nvPr>
        </p:nvSpPr>
        <p:spPr>
          <a:xfrm>
            <a:off x="2277132" y="268777"/>
            <a:ext cx="8229600" cy="633412"/>
          </a:xfrm>
        </p:spPr>
        <p:txBody>
          <a:bodyPr/>
          <a:lstStyle/>
          <a:p>
            <a:pPr algn="ctr" eaLnBrk="1" hangingPunct="1"/>
            <a:r>
              <a:rPr lang="tr-TR" altLang="tr-TR" sz="2800" b="1" i="1" dirty="0"/>
              <a:t>Merkezi Eğilim Ölçüleri Arasındaki İlişki</a:t>
            </a:r>
          </a:p>
        </p:txBody>
      </p:sp>
      <p:sp>
        <p:nvSpPr>
          <p:cNvPr id="46086" name="TextBox 5"/>
          <p:cNvSpPr txBox="1">
            <a:spLocks noChangeArrowheads="1"/>
          </p:cNvSpPr>
          <p:nvPr/>
        </p:nvSpPr>
        <p:spPr bwMode="auto">
          <a:xfrm>
            <a:off x="2339790" y="1204914"/>
            <a:ext cx="816694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algn="ctr" eaLnBrk="1" hangingPunct="1">
              <a:spcBef>
                <a:spcPct val="0"/>
              </a:spcBef>
              <a:buClrTx/>
              <a:buFontTx/>
              <a:buNone/>
            </a:pPr>
            <a:r>
              <a:rPr lang="tr-TR" altLang="tr-TR" sz="2400" b="1" i="1" dirty="0"/>
              <a:t>Çarpık Dağılım:</a:t>
            </a:r>
          </a:p>
          <a:p>
            <a:pPr algn="ctr" eaLnBrk="1" hangingPunct="1">
              <a:spcBef>
                <a:spcPct val="0"/>
              </a:spcBef>
              <a:buClrTx/>
              <a:buFontTx/>
              <a:buNone/>
            </a:pPr>
            <a:r>
              <a:rPr lang="tr-TR" altLang="tr-TR" sz="1800" dirty="0"/>
              <a:t>Yapılan hesaplamalar sonucu elde edilen </a:t>
            </a:r>
            <a:r>
              <a:rPr lang="tr-TR" altLang="tr-TR" sz="1800" dirty="0" err="1"/>
              <a:t>mod</a:t>
            </a:r>
            <a:r>
              <a:rPr lang="tr-TR" altLang="tr-TR" sz="1800" dirty="0"/>
              <a:t>, medyan ve aritmetik ortalama değerleri aynı değilse dağılım simetrik değil çarpıktır. </a:t>
            </a:r>
          </a:p>
        </p:txBody>
      </p:sp>
      <p:sp>
        <p:nvSpPr>
          <p:cNvPr id="16" name="AutoShape 3"/>
          <p:cNvSpPr>
            <a:spLocks noChangeArrowheads="1"/>
          </p:cNvSpPr>
          <p:nvPr/>
        </p:nvSpPr>
        <p:spPr bwMode="gray">
          <a:xfrm>
            <a:off x="3151189" y="3567113"/>
            <a:ext cx="2295525" cy="895350"/>
          </a:xfrm>
          <a:prstGeom prst="roundRect">
            <a:avLst>
              <a:gd name="adj" fmla="val 4690"/>
            </a:avLst>
          </a:prstGeom>
          <a:gradFill rotWithShape="1">
            <a:gsLst>
              <a:gs pos="0">
                <a:srgbClr val="3BB6CF"/>
              </a:gs>
              <a:gs pos="100000">
                <a:srgbClr val="41B8D1"/>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BB6CF"/>
            </a:extrusionClr>
            <a:contourClr>
              <a:srgbClr val="3BB6CF"/>
            </a:contourClr>
          </a:sp3d>
        </p:spPr>
        <p:txBody>
          <a:bodyPr wrap="none" anchor="ctr">
            <a:flatTx/>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endParaRPr lang="tr-TR" altLang="tr-TR" sz="1800">
              <a:latin typeface="Arial" panose="020B0604020202020204" pitchFamily="34" charset="0"/>
            </a:endParaRPr>
          </a:p>
        </p:txBody>
      </p:sp>
      <p:sp>
        <p:nvSpPr>
          <p:cNvPr id="17" name="AutoShape 4"/>
          <p:cNvSpPr>
            <a:spLocks noChangeArrowheads="1"/>
          </p:cNvSpPr>
          <p:nvPr/>
        </p:nvSpPr>
        <p:spPr bwMode="gray">
          <a:xfrm>
            <a:off x="3151188" y="2989264"/>
            <a:ext cx="2438400" cy="439737"/>
          </a:xfrm>
          <a:prstGeom prst="roundRect">
            <a:avLst>
              <a:gd name="adj" fmla="val 50000"/>
            </a:avLst>
          </a:prstGeom>
          <a:gradFill rotWithShape="1">
            <a:gsLst>
              <a:gs pos="0">
                <a:srgbClr val="3BB6CF"/>
              </a:gs>
              <a:gs pos="100000">
                <a:srgbClr val="1B546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endParaRPr lang="tr-TR" altLang="tr-TR" sz="1800">
              <a:latin typeface="Arial" panose="020B0604020202020204" pitchFamily="34" charset="0"/>
            </a:endParaRPr>
          </a:p>
        </p:txBody>
      </p:sp>
      <p:sp>
        <p:nvSpPr>
          <p:cNvPr id="18" name="AutoShape 5"/>
          <p:cNvSpPr>
            <a:spLocks noChangeArrowheads="1"/>
          </p:cNvSpPr>
          <p:nvPr/>
        </p:nvSpPr>
        <p:spPr bwMode="gray">
          <a:xfrm>
            <a:off x="6892926" y="3567113"/>
            <a:ext cx="2295525" cy="895350"/>
          </a:xfrm>
          <a:prstGeom prst="roundRect">
            <a:avLst>
              <a:gd name="adj" fmla="val 4690"/>
            </a:avLst>
          </a:prstGeom>
          <a:gradFill rotWithShape="1">
            <a:gsLst>
              <a:gs pos="0">
                <a:srgbClr val="5DA4EB"/>
              </a:gs>
              <a:gs pos="100000">
                <a:srgbClr val="4F8BC7"/>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5DA4EB"/>
            </a:extrusionClr>
            <a:contourClr>
              <a:srgbClr val="5DA4EB"/>
            </a:contourClr>
          </a:sp3d>
        </p:spPr>
        <p:txBody>
          <a:bodyPr wrap="none" anchor="ctr">
            <a:flatTx/>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endParaRPr lang="tr-TR" altLang="tr-TR" sz="1800">
              <a:latin typeface="Arial" panose="020B0604020202020204" pitchFamily="34" charset="0"/>
            </a:endParaRPr>
          </a:p>
        </p:txBody>
      </p:sp>
      <p:sp>
        <p:nvSpPr>
          <p:cNvPr id="20" name="Text Box 9"/>
          <p:cNvSpPr txBox="1">
            <a:spLocks noChangeArrowheads="1"/>
          </p:cNvSpPr>
          <p:nvPr/>
        </p:nvSpPr>
        <p:spPr bwMode="gray">
          <a:xfrm>
            <a:off x="4127500" y="3014664"/>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r>
              <a:rPr lang="tr-TR" altLang="tr-TR" sz="1800" b="1">
                <a:solidFill>
                  <a:srgbClr val="FFFFFF"/>
                </a:solidFill>
                <a:latin typeface="Arial" panose="020B0604020202020204" pitchFamily="34" charset="0"/>
              </a:rPr>
              <a:t>1</a:t>
            </a:r>
            <a:endParaRPr lang="en-US" altLang="tr-TR" sz="1800" b="1">
              <a:solidFill>
                <a:srgbClr val="FFFFFF"/>
              </a:solidFill>
              <a:latin typeface="Arial" panose="020B0604020202020204" pitchFamily="34" charset="0"/>
            </a:endParaRPr>
          </a:p>
        </p:txBody>
      </p:sp>
      <p:sp>
        <p:nvSpPr>
          <p:cNvPr id="21" name="Text Box 10"/>
          <p:cNvSpPr txBox="1">
            <a:spLocks noChangeArrowheads="1"/>
          </p:cNvSpPr>
          <p:nvPr/>
        </p:nvSpPr>
        <p:spPr bwMode="gray">
          <a:xfrm>
            <a:off x="3227388" y="3657601"/>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algn="ctr" eaLnBrk="1" hangingPunct="1">
              <a:spcBef>
                <a:spcPct val="0"/>
              </a:spcBef>
              <a:buClrTx/>
              <a:buFontTx/>
              <a:buNone/>
            </a:pPr>
            <a:r>
              <a:rPr lang="tr-TR" altLang="tr-TR" sz="2000" b="1">
                <a:solidFill>
                  <a:schemeClr val="bg1"/>
                </a:solidFill>
              </a:rPr>
              <a:t>Sağa Çarpık Dağılım</a:t>
            </a:r>
            <a:endParaRPr lang="en-US" altLang="tr-TR" sz="2000" b="1">
              <a:solidFill>
                <a:schemeClr val="bg1"/>
              </a:solidFill>
            </a:endParaRPr>
          </a:p>
        </p:txBody>
      </p:sp>
      <p:sp>
        <p:nvSpPr>
          <p:cNvPr id="24" name="Text Box 11"/>
          <p:cNvSpPr txBox="1">
            <a:spLocks noChangeArrowheads="1"/>
          </p:cNvSpPr>
          <p:nvPr/>
        </p:nvSpPr>
        <p:spPr bwMode="gray">
          <a:xfrm>
            <a:off x="6973888" y="3644901"/>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algn="ctr" eaLnBrk="1" hangingPunct="1">
              <a:spcBef>
                <a:spcPct val="0"/>
              </a:spcBef>
              <a:buClrTx/>
              <a:buFontTx/>
              <a:buNone/>
            </a:pPr>
            <a:r>
              <a:rPr lang="tr-TR" altLang="tr-TR" sz="2000" b="1">
                <a:solidFill>
                  <a:schemeClr val="bg1"/>
                </a:solidFill>
              </a:rPr>
              <a:t>Sola Çarpık Dağılım</a:t>
            </a:r>
            <a:endParaRPr lang="en-US" altLang="tr-TR" sz="2000" b="1">
              <a:solidFill>
                <a:schemeClr val="bg1"/>
              </a:solidFill>
            </a:endParaRPr>
          </a:p>
        </p:txBody>
      </p:sp>
      <p:sp>
        <p:nvSpPr>
          <p:cNvPr id="26" name="AutoShape 13"/>
          <p:cNvSpPr>
            <a:spLocks noChangeArrowheads="1"/>
          </p:cNvSpPr>
          <p:nvPr/>
        </p:nvSpPr>
        <p:spPr bwMode="gray">
          <a:xfrm>
            <a:off x="6897688" y="3006725"/>
            <a:ext cx="2438400" cy="439738"/>
          </a:xfrm>
          <a:prstGeom prst="roundRect">
            <a:avLst>
              <a:gd name="adj" fmla="val 50000"/>
            </a:avLst>
          </a:prstGeom>
          <a:gradFill rotWithShape="1">
            <a:gsLst>
              <a:gs pos="0">
                <a:srgbClr val="5DA4EB"/>
              </a:gs>
              <a:gs pos="100000">
                <a:srgbClr val="2B4C6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endParaRPr lang="tr-TR" altLang="tr-TR" sz="1800">
              <a:latin typeface="Arial" panose="020B0604020202020204" pitchFamily="34" charset="0"/>
            </a:endParaRPr>
          </a:p>
        </p:txBody>
      </p:sp>
      <p:sp>
        <p:nvSpPr>
          <p:cNvPr id="27" name="Text Box 14"/>
          <p:cNvSpPr txBox="1">
            <a:spLocks noChangeArrowheads="1"/>
          </p:cNvSpPr>
          <p:nvPr/>
        </p:nvSpPr>
        <p:spPr bwMode="gray">
          <a:xfrm>
            <a:off x="7943850" y="30321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r>
              <a:rPr lang="tr-TR" altLang="tr-TR" sz="1800" b="1">
                <a:solidFill>
                  <a:srgbClr val="FFFFFF"/>
                </a:solidFill>
                <a:latin typeface="Arial" panose="020B0604020202020204" pitchFamily="34" charset="0"/>
              </a:rPr>
              <a:t>2</a:t>
            </a:r>
            <a:endParaRPr lang="en-US" altLang="tr-TR" sz="1800" b="1">
              <a:solidFill>
                <a:srgbClr val="FFFFFF"/>
              </a:solidFill>
              <a:latin typeface="Arial" panose="020B0604020202020204" pitchFamily="34" charset="0"/>
            </a:endParaRPr>
          </a:p>
        </p:txBody>
      </p:sp>
    </p:spTree>
    <p:extLst>
      <p:ext uri="{BB962C8B-B14F-4D97-AF65-F5344CB8AC3E}">
        <p14:creationId xmlns:p14="http://schemas.microsoft.com/office/powerpoint/2010/main" val="31840248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Başlık"/>
          <p:cNvSpPr>
            <a:spLocks noGrp="1"/>
          </p:cNvSpPr>
          <p:nvPr>
            <p:ph type="title"/>
          </p:nvPr>
        </p:nvSpPr>
        <p:spPr>
          <a:xfrm>
            <a:off x="1774825" y="274638"/>
            <a:ext cx="8229600" cy="633412"/>
          </a:xfrm>
        </p:spPr>
        <p:txBody>
          <a:bodyPr/>
          <a:lstStyle/>
          <a:p>
            <a:pPr algn="ctr" eaLnBrk="1" hangingPunct="1"/>
            <a:r>
              <a:rPr lang="tr-TR" altLang="tr-TR" sz="2800" b="1" i="1" dirty="0"/>
              <a:t>Merkezi Eğilim Ölçüleri Arasındaki İlişki</a:t>
            </a:r>
          </a:p>
        </p:txBody>
      </p:sp>
      <p:sp>
        <p:nvSpPr>
          <p:cNvPr id="47110" name="TextBox 5"/>
          <p:cNvSpPr txBox="1">
            <a:spLocks noChangeArrowheads="1"/>
          </p:cNvSpPr>
          <p:nvPr/>
        </p:nvSpPr>
        <p:spPr bwMode="auto">
          <a:xfrm>
            <a:off x="2696368" y="985837"/>
            <a:ext cx="6945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algn="ctr" eaLnBrk="1" hangingPunct="1">
              <a:spcBef>
                <a:spcPct val="0"/>
              </a:spcBef>
              <a:buClrTx/>
              <a:buFontTx/>
              <a:buNone/>
            </a:pPr>
            <a:r>
              <a:rPr lang="tr-TR" altLang="tr-TR" sz="2400" b="1" i="1" dirty="0"/>
              <a:t>Çarpık Dağılım</a:t>
            </a:r>
          </a:p>
        </p:txBody>
      </p:sp>
      <p:sp>
        <p:nvSpPr>
          <p:cNvPr id="47111" name="AutoShape 3"/>
          <p:cNvSpPr>
            <a:spLocks noChangeArrowheads="1"/>
          </p:cNvSpPr>
          <p:nvPr/>
        </p:nvSpPr>
        <p:spPr bwMode="gray">
          <a:xfrm>
            <a:off x="3935414" y="2317750"/>
            <a:ext cx="4537075" cy="858838"/>
          </a:xfrm>
          <a:prstGeom prst="roundRect">
            <a:avLst>
              <a:gd name="adj" fmla="val 4690"/>
            </a:avLst>
          </a:prstGeom>
          <a:gradFill rotWithShape="1">
            <a:gsLst>
              <a:gs pos="0">
                <a:srgbClr val="3BB6CF"/>
              </a:gs>
              <a:gs pos="100000">
                <a:srgbClr val="41B8D1"/>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BB6CF"/>
            </a:extrusionClr>
            <a:contourClr>
              <a:srgbClr val="3BB6CF"/>
            </a:contourClr>
          </a:sp3d>
        </p:spPr>
        <p:txBody>
          <a:bodyPr wrap="none" anchor="ctr">
            <a:flatTx/>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endParaRPr lang="tr-TR" altLang="tr-TR" sz="1800">
              <a:latin typeface="Arial" panose="020B0604020202020204" pitchFamily="34" charset="0"/>
            </a:endParaRPr>
          </a:p>
        </p:txBody>
      </p:sp>
      <p:sp>
        <p:nvSpPr>
          <p:cNvPr id="47112" name="AutoShape 4"/>
          <p:cNvSpPr>
            <a:spLocks noChangeArrowheads="1"/>
          </p:cNvSpPr>
          <p:nvPr/>
        </p:nvSpPr>
        <p:spPr bwMode="gray">
          <a:xfrm>
            <a:off x="3935414" y="1662113"/>
            <a:ext cx="4537075" cy="506412"/>
          </a:xfrm>
          <a:prstGeom prst="roundRect">
            <a:avLst>
              <a:gd name="adj" fmla="val 50000"/>
            </a:avLst>
          </a:prstGeom>
          <a:gradFill rotWithShape="1">
            <a:gsLst>
              <a:gs pos="0">
                <a:srgbClr val="3BB6CF"/>
              </a:gs>
              <a:gs pos="100000">
                <a:srgbClr val="1B546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endParaRPr lang="tr-TR" altLang="tr-TR" sz="1800">
              <a:latin typeface="Arial" panose="020B0604020202020204" pitchFamily="34" charset="0"/>
            </a:endParaRPr>
          </a:p>
        </p:txBody>
      </p:sp>
      <p:sp>
        <p:nvSpPr>
          <p:cNvPr id="47113" name="Text Box 9"/>
          <p:cNvSpPr txBox="1">
            <a:spLocks noChangeArrowheads="1"/>
          </p:cNvSpPr>
          <p:nvPr/>
        </p:nvSpPr>
        <p:spPr bwMode="gray">
          <a:xfrm>
            <a:off x="6169025" y="1628775"/>
            <a:ext cx="287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r>
              <a:rPr lang="tr-TR" altLang="tr-TR" sz="1600" b="1">
                <a:solidFill>
                  <a:srgbClr val="FFFFFF"/>
                </a:solidFill>
              </a:rPr>
              <a:t>1</a:t>
            </a:r>
            <a:endParaRPr lang="en-US" altLang="tr-TR" sz="1600" b="1">
              <a:solidFill>
                <a:srgbClr val="FFFFFF"/>
              </a:solidFill>
            </a:endParaRPr>
          </a:p>
        </p:txBody>
      </p:sp>
      <p:sp>
        <p:nvSpPr>
          <p:cNvPr id="47114" name="Text Box 10"/>
          <p:cNvSpPr txBox="1">
            <a:spLocks noChangeArrowheads="1"/>
          </p:cNvSpPr>
          <p:nvPr/>
        </p:nvSpPr>
        <p:spPr bwMode="gray">
          <a:xfrm>
            <a:off x="4151313" y="2408238"/>
            <a:ext cx="424815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algn="ctr" eaLnBrk="1" hangingPunct="1">
              <a:spcBef>
                <a:spcPct val="0"/>
              </a:spcBef>
              <a:buClrTx/>
              <a:buFontTx/>
              <a:buNone/>
            </a:pPr>
            <a:r>
              <a:rPr lang="tr-TR" altLang="tr-TR" sz="1800" b="1">
                <a:solidFill>
                  <a:schemeClr val="bg1"/>
                </a:solidFill>
              </a:rPr>
              <a:t>Sağa Çarpık Dağılım</a:t>
            </a:r>
          </a:p>
          <a:p>
            <a:pPr algn="ctr" eaLnBrk="1" hangingPunct="1">
              <a:spcBef>
                <a:spcPct val="0"/>
              </a:spcBef>
              <a:buClrTx/>
              <a:buFontTx/>
              <a:buNone/>
            </a:pPr>
            <a:r>
              <a:rPr lang="tr-TR" altLang="tr-TR" sz="2400" b="1">
                <a:solidFill>
                  <a:schemeClr val="bg1"/>
                </a:solidFill>
              </a:rPr>
              <a:t>Mod&lt;Medyan&lt;Ortalama</a:t>
            </a:r>
          </a:p>
          <a:p>
            <a:pPr algn="ctr" eaLnBrk="1" hangingPunct="1">
              <a:spcBef>
                <a:spcPct val="0"/>
              </a:spcBef>
              <a:buClrTx/>
              <a:buFontTx/>
              <a:buNone/>
            </a:pPr>
            <a:endParaRPr lang="en-US" altLang="tr-TR" sz="2000" b="1">
              <a:solidFill>
                <a:schemeClr val="bg1"/>
              </a:solidFill>
            </a:endParaRPr>
          </a:p>
        </p:txBody>
      </p:sp>
      <p:pic>
        <p:nvPicPr>
          <p:cNvPr id="47115" name="Picture 4"/>
          <p:cNvPicPr>
            <a:picLocks noChangeAspect="1" noChangeArrowheads="1"/>
          </p:cNvPicPr>
          <p:nvPr/>
        </p:nvPicPr>
        <p:blipFill>
          <a:blip r:embed="rId2">
            <a:extLst>
              <a:ext uri="{28A0092B-C50C-407E-A947-70E740481C1C}">
                <a14:useLocalDpi xmlns:a14="http://schemas.microsoft.com/office/drawing/2010/main" val="0"/>
              </a:ext>
            </a:extLst>
          </a:blip>
          <a:srcRect l="3117" t="11789" r="53143" b="18922"/>
          <a:stretch>
            <a:fillRect/>
          </a:stretch>
        </p:blipFill>
        <p:spPr bwMode="auto">
          <a:xfrm>
            <a:off x="4151314" y="3357564"/>
            <a:ext cx="5089525"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TextBox 18"/>
          <p:cNvSpPr txBox="1">
            <a:spLocks noChangeArrowheads="1"/>
          </p:cNvSpPr>
          <p:nvPr/>
        </p:nvSpPr>
        <p:spPr bwMode="auto">
          <a:xfrm>
            <a:off x="8593139" y="5924551"/>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r>
              <a:rPr lang="tr-TR" altLang="tr-TR" sz="1400"/>
              <a:t>puan</a:t>
            </a:r>
          </a:p>
        </p:txBody>
      </p:sp>
      <p:sp>
        <p:nvSpPr>
          <p:cNvPr id="47117" name="TextBox 21"/>
          <p:cNvSpPr txBox="1">
            <a:spLocks noChangeArrowheads="1"/>
          </p:cNvSpPr>
          <p:nvPr/>
        </p:nvSpPr>
        <p:spPr bwMode="auto">
          <a:xfrm rot="-5400000">
            <a:off x="3612357" y="3704432"/>
            <a:ext cx="769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r>
              <a:rPr lang="tr-TR" altLang="tr-TR" sz="1400"/>
              <a:t>frekans</a:t>
            </a:r>
          </a:p>
        </p:txBody>
      </p:sp>
      <p:sp>
        <p:nvSpPr>
          <p:cNvPr id="23" name="4 Metin Yer Tutucusu"/>
          <p:cNvSpPr>
            <a:spLocks noGrp="1" noRot="1" noChangeAspect="1" noMove="1" noResize="1" noEditPoints="1" noAdjustHandles="1" noChangeArrowheads="1" noChangeShapeType="1" noTextEdit="1"/>
          </p:cNvSpPr>
          <p:nvPr>
            <p:ph type="body" idx="1"/>
          </p:nvPr>
        </p:nvSpPr>
        <p:spPr>
          <a:xfrm>
            <a:off x="5107540" y="5986742"/>
            <a:ext cx="1944216" cy="504056"/>
          </a:xfrm>
          <a:blipFill rotWithShape="1">
            <a:blip r:embed="rId3" cstate="print"/>
            <a:stretch>
              <a:fillRect l="-3448" t="-22892"/>
            </a:stretch>
          </a:blipFill>
          <a:ln>
            <a:miter lim="800000"/>
            <a:headEnd/>
            <a:tailEnd/>
          </a:ln>
          <a:extLst/>
        </p:spPr>
        <p:txBody>
          <a:bodyPr/>
          <a:lstStyle/>
          <a:p>
            <a:pPr>
              <a:defRPr/>
            </a:pPr>
            <a:r>
              <a:rPr lang="tr-TR">
                <a:noFill/>
              </a:rPr>
              <a:t> </a:t>
            </a:r>
          </a:p>
        </p:txBody>
      </p:sp>
    </p:spTree>
    <p:extLst>
      <p:ext uri="{BB962C8B-B14F-4D97-AF65-F5344CB8AC3E}">
        <p14:creationId xmlns:p14="http://schemas.microsoft.com/office/powerpoint/2010/main" val="39598542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3 Başlık"/>
          <p:cNvSpPr>
            <a:spLocks noGrp="1"/>
          </p:cNvSpPr>
          <p:nvPr>
            <p:ph type="title"/>
          </p:nvPr>
        </p:nvSpPr>
        <p:spPr>
          <a:xfrm>
            <a:off x="1774825" y="274638"/>
            <a:ext cx="8229600" cy="633412"/>
          </a:xfrm>
        </p:spPr>
        <p:txBody>
          <a:bodyPr/>
          <a:lstStyle/>
          <a:p>
            <a:pPr algn="ctr" eaLnBrk="1" hangingPunct="1"/>
            <a:r>
              <a:rPr lang="tr-TR" altLang="tr-TR" sz="2800" b="1" i="1" dirty="0"/>
              <a:t>Merkezi Eğilim Ölçüleri Arasındaki İlişki</a:t>
            </a:r>
          </a:p>
        </p:txBody>
      </p:sp>
      <p:sp>
        <p:nvSpPr>
          <p:cNvPr id="50182" name="TextBox 5"/>
          <p:cNvSpPr txBox="1">
            <a:spLocks noChangeArrowheads="1"/>
          </p:cNvSpPr>
          <p:nvPr/>
        </p:nvSpPr>
        <p:spPr bwMode="auto">
          <a:xfrm>
            <a:off x="2606676" y="1204913"/>
            <a:ext cx="6945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algn="ctr" eaLnBrk="1" hangingPunct="1">
              <a:spcBef>
                <a:spcPct val="0"/>
              </a:spcBef>
              <a:buClrTx/>
              <a:buFontTx/>
              <a:buNone/>
            </a:pPr>
            <a:r>
              <a:rPr lang="tr-TR" altLang="tr-TR" sz="2400" b="1" i="1" dirty="0"/>
              <a:t>Çarpık Dağılım</a:t>
            </a:r>
          </a:p>
        </p:txBody>
      </p:sp>
      <p:sp>
        <p:nvSpPr>
          <p:cNvPr id="50183" name="AutoShape 3"/>
          <p:cNvSpPr>
            <a:spLocks noChangeArrowheads="1"/>
          </p:cNvSpPr>
          <p:nvPr/>
        </p:nvSpPr>
        <p:spPr bwMode="gray">
          <a:xfrm>
            <a:off x="3935414" y="2317750"/>
            <a:ext cx="4537075" cy="858838"/>
          </a:xfrm>
          <a:prstGeom prst="roundRect">
            <a:avLst>
              <a:gd name="adj" fmla="val 4690"/>
            </a:avLst>
          </a:prstGeom>
          <a:gradFill rotWithShape="1">
            <a:gsLst>
              <a:gs pos="0">
                <a:srgbClr val="3BB6CF"/>
              </a:gs>
              <a:gs pos="100000">
                <a:srgbClr val="41B8D1"/>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BB6CF"/>
            </a:extrusionClr>
            <a:contourClr>
              <a:srgbClr val="3BB6CF"/>
            </a:contourClr>
          </a:sp3d>
        </p:spPr>
        <p:txBody>
          <a:bodyPr wrap="none" anchor="ctr">
            <a:flatTx/>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endParaRPr lang="tr-TR" altLang="tr-TR" sz="1800">
              <a:latin typeface="Arial" panose="020B0604020202020204" pitchFamily="34" charset="0"/>
            </a:endParaRPr>
          </a:p>
        </p:txBody>
      </p:sp>
      <p:sp>
        <p:nvSpPr>
          <p:cNvPr id="50184" name="AutoShape 4"/>
          <p:cNvSpPr>
            <a:spLocks noChangeArrowheads="1"/>
          </p:cNvSpPr>
          <p:nvPr/>
        </p:nvSpPr>
        <p:spPr bwMode="gray">
          <a:xfrm>
            <a:off x="3935414" y="1662113"/>
            <a:ext cx="4537075" cy="506412"/>
          </a:xfrm>
          <a:prstGeom prst="roundRect">
            <a:avLst>
              <a:gd name="adj" fmla="val 50000"/>
            </a:avLst>
          </a:prstGeom>
          <a:gradFill rotWithShape="1">
            <a:gsLst>
              <a:gs pos="0">
                <a:srgbClr val="3BB6CF"/>
              </a:gs>
              <a:gs pos="100000">
                <a:srgbClr val="1B546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endParaRPr lang="tr-TR" altLang="tr-TR" sz="1800">
              <a:latin typeface="Arial" panose="020B0604020202020204" pitchFamily="34" charset="0"/>
            </a:endParaRPr>
          </a:p>
        </p:txBody>
      </p:sp>
      <p:sp>
        <p:nvSpPr>
          <p:cNvPr id="50185" name="Text Box 9"/>
          <p:cNvSpPr txBox="1">
            <a:spLocks noChangeArrowheads="1"/>
          </p:cNvSpPr>
          <p:nvPr/>
        </p:nvSpPr>
        <p:spPr bwMode="gray">
          <a:xfrm>
            <a:off x="6169025" y="1628775"/>
            <a:ext cx="287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r>
              <a:rPr lang="tr-TR" altLang="tr-TR" sz="1600" b="1">
                <a:solidFill>
                  <a:srgbClr val="FFFFFF"/>
                </a:solidFill>
              </a:rPr>
              <a:t>2</a:t>
            </a:r>
            <a:endParaRPr lang="en-US" altLang="tr-TR" sz="1600" b="1">
              <a:solidFill>
                <a:srgbClr val="FFFFFF"/>
              </a:solidFill>
            </a:endParaRPr>
          </a:p>
        </p:txBody>
      </p:sp>
      <p:sp>
        <p:nvSpPr>
          <p:cNvPr id="50186" name="Text Box 10"/>
          <p:cNvSpPr txBox="1">
            <a:spLocks noChangeArrowheads="1"/>
          </p:cNvSpPr>
          <p:nvPr/>
        </p:nvSpPr>
        <p:spPr bwMode="gray">
          <a:xfrm>
            <a:off x="4151313" y="2408238"/>
            <a:ext cx="424815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algn="ctr" eaLnBrk="1" hangingPunct="1">
              <a:spcBef>
                <a:spcPct val="0"/>
              </a:spcBef>
              <a:buClrTx/>
              <a:buFontTx/>
              <a:buNone/>
            </a:pPr>
            <a:r>
              <a:rPr lang="tr-TR" altLang="tr-TR" sz="1800" b="1">
                <a:solidFill>
                  <a:schemeClr val="bg1"/>
                </a:solidFill>
              </a:rPr>
              <a:t>Sola Çarpık Dağılım</a:t>
            </a:r>
          </a:p>
          <a:p>
            <a:pPr algn="ctr" eaLnBrk="1" hangingPunct="1">
              <a:spcBef>
                <a:spcPct val="0"/>
              </a:spcBef>
              <a:buClrTx/>
              <a:buFontTx/>
              <a:buNone/>
            </a:pPr>
            <a:r>
              <a:rPr lang="tr-TR" altLang="tr-TR" sz="2400" b="1">
                <a:solidFill>
                  <a:schemeClr val="bg1"/>
                </a:solidFill>
              </a:rPr>
              <a:t>Mod&gt;Medyan&gt;Ortalama</a:t>
            </a:r>
          </a:p>
          <a:p>
            <a:pPr algn="ctr" eaLnBrk="1" hangingPunct="1">
              <a:spcBef>
                <a:spcPct val="0"/>
              </a:spcBef>
              <a:buClrTx/>
              <a:buFontTx/>
              <a:buNone/>
            </a:pPr>
            <a:endParaRPr lang="en-US" altLang="tr-TR" sz="2000" b="1">
              <a:solidFill>
                <a:schemeClr val="bg1"/>
              </a:solidFill>
            </a:endParaRPr>
          </a:p>
        </p:txBody>
      </p:sp>
      <p:sp>
        <p:nvSpPr>
          <p:cNvPr id="50187" name="TextBox 18"/>
          <p:cNvSpPr txBox="1">
            <a:spLocks noChangeArrowheads="1"/>
          </p:cNvSpPr>
          <p:nvPr/>
        </p:nvSpPr>
        <p:spPr bwMode="auto">
          <a:xfrm>
            <a:off x="8593139" y="5924551"/>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r>
              <a:rPr lang="tr-TR" altLang="tr-TR" sz="1400"/>
              <a:t>puan</a:t>
            </a:r>
          </a:p>
        </p:txBody>
      </p:sp>
      <p:sp>
        <p:nvSpPr>
          <p:cNvPr id="50188" name="TextBox 21"/>
          <p:cNvSpPr txBox="1">
            <a:spLocks noChangeArrowheads="1"/>
          </p:cNvSpPr>
          <p:nvPr/>
        </p:nvSpPr>
        <p:spPr bwMode="auto">
          <a:xfrm rot="-5400000">
            <a:off x="3612357" y="3704432"/>
            <a:ext cx="769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a:solidFill>
                  <a:schemeClr val="tx1"/>
                </a:solidFill>
                <a:latin typeface="Palatino Linotype" panose="0204050205050503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Palatino Linotype" panose="02040502050505030304" pitchFamily="18" charset="0"/>
              </a:defRPr>
            </a:lvl2pPr>
            <a:lvl3pPr marL="1143000" indent="-228600">
              <a:spcBef>
                <a:spcPct val="20000"/>
              </a:spcBef>
              <a:buClr>
                <a:schemeClr val="tx1"/>
              </a:buClr>
              <a:buChar char="•"/>
              <a:defRPr sz="2400">
                <a:solidFill>
                  <a:schemeClr val="tx1"/>
                </a:solidFill>
                <a:latin typeface="Palatino Linotype" panose="02040502050505030304" pitchFamily="18" charset="0"/>
              </a:defRPr>
            </a:lvl3pPr>
            <a:lvl4pPr marL="1600200" indent="-228600">
              <a:spcBef>
                <a:spcPct val="20000"/>
              </a:spcBef>
              <a:buChar char="–"/>
              <a:defRPr sz="2000">
                <a:solidFill>
                  <a:schemeClr val="tx1"/>
                </a:solidFill>
                <a:latin typeface="Palatino Linotype" panose="02040502050505030304" pitchFamily="18" charset="0"/>
              </a:defRPr>
            </a:lvl4pPr>
            <a:lvl5pPr marL="2057400" indent="-228600">
              <a:spcBef>
                <a:spcPct val="20000"/>
              </a:spcBef>
              <a:buChar char="»"/>
              <a:defRPr sz="2000">
                <a:solidFill>
                  <a:schemeClr val="tx1"/>
                </a:solidFill>
                <a:latin typeface="Palatino Linotype" panose="02040502050505030304" pitchFamily="18" charset="0"/>
              </a:defRPr>
            </a:lvl5pPr>
            <a:lvl6pPr marL="2514600" indent="-228600" eaLnBrk="0" fontAlgn="base" hangingPunct="0">
              <a:spcBef>
                <a:spcPct val="20000"/>
              </a:spcBef>
              <a:spcAft>
                <a:spcPct val="0"/>
              </a:spcAft>
              <a:buChar char="»"/>
              <a:defRPr sz="2000">
                <a:solidFill>
                  <a:schemeClr val="tx1"/>
                </a:solidFill>
                <a:latin typeface="Palatino Linotype" panose="02040502050505030304" pitchFamily="18" charset="0"/>
              </a:defRPr>
            </a:lvl6pPr>
            <a:lvl7pPr marL="2971800" indent="-228600" eaLnBrk="0" fontAlgn="base" hangingPunct="0">
              <a:spcBef>
                <a:spcPct val="20000"/>
              </a:spcBef>
              <a:spcAft>
                <a:spcPct val="0"/>
              </a:spcAft>
              <a:buChar char="»"/>
              <a:defRPr sz="2000">
                <a:solidFill>
                  <a:schemeClr val="tx1"/>
                </a:solidFill>
                <a:latin typeface="Palatino Linotype" panose="02040502050505030304" pitchFamily="18" charset="0"/>
              </a:defRPr>
            </a:lvl7pPr>
            <a:lvl8pPr marL="3429000" indent="-228600" eaLnBrk="0" fontAlgn="base" hangingPunct="0">
              <a:spcBef>
                <a:spcPct val="20000"/>
              </a:spcBef>
              <a:spcAft>
                <a:spcPct val="0"/>
              </a:spcAft>
              <a:buChar char="»"/>
              <a:defRPr sz="2000">
                <a:solidFill>
                  <a:schemeClr val="tx1"/>
                </a:solidFill>
                <a:latin typeface="Palatino Linotype" panose="02040502050505030304" pitchFamily="18" charset="0"/>
              </a:defRPr>
            </a:lvl8pPr>
            <a:lvl9pPr marL="3886200" indent="-228600" eaLnBrk="0" fontAlgn="base" hangingPunct="0">
              <a:spcBef>
                <a:spcPct val="20000"/>
              </a:spcBef>
              <a:spcAft>
                <a:spcPct val="0"/>
              </a:spcAft>
              <a:buChar char="»"/>
              <a:defRPr sz="2000">
                <a:solidFill>
                  <a:schemeClr val="tx1"/>
                </a:solidFill>
                <a:latin typeface="Palatino Linotype" panose="02040502050505030304" pitchFamily="18" charset="0"/>
              </a:defRPr>
            </a:lvl9pPr>
          </a:lstStyle>
          <a:p>
            <a:pPr eaLnBrk="1" hangingPunct="1">
              <a:spcBef>
                <a:spcPct val="0"/>
              </a:spcBef>
              <a:buClrTx/>
              <a:buFontTx/>
              <a:buNone/>
            </a:pPr>
            <a:r>
              <a:rPr lang="tr-TR" altLang="tr-TR" sz="1400"/>
              <a:t>frekans</a:t>
            </a:r>
          </a:p>
        </p:txBody>
      </p:sp>
      <p:sp>
        <p:nvSpPr>
          <p:cNvPr id="23" name="4 Metin Yer Tutucusu"/>
          <p:cNvSpPr>
            <a:spLocks noGrp="1" noRot="1" noChangeAspect="1" noMove="1" noResize="1" noEditPoints="1" noAdjustHandles="1" noChangeArrowheads="1" noChangeShapeType="1" noTextEdit="1"/>
          </p:cNvSpPr>
          <p:nvPr>
            <p:ph type="body" idx="1"/>
          </p:nvPr>
        </p:nvSpPr>
        <p:spPr>
          <a:xfrm>
            <a:off x="6384032" y="6021288"/>
            <a:ext cx="1944216" cy="504056"/>
          </a:xfrm>
          <a:blipFill rotWithShape="1">
            <a:blip r:embed="rId2" cstate="print"/>
            <a:stretch>
              <a:fillRect t="-40244"/>
            </a:stretch>
          </a:blipFill>
          <a:ln>
            <a:miter lim="800000"/>
            <a:headEnd/>
            <a:tailEnd/>
          </a:ln>
          <a:extLst/>
        </p:spPr>
        <p:txBody>
          <a:bodyPr/>
          <a:lstStyle/>
          <a:p>
            <a:pPr>
              <a:defRPr/>
            </a:pPr>
            <a:r>
              <a:rPr lang="tr-TR">
                <a:noFill/>
              </a:rPr>
              <a:t> </a:t>
            </a:r>
          </a:p>
        </p:txBody>
      </p:sp>
      <p:pic>
        <p:nvPicPr>
          <p:cNvPr id="50190" name="Picture 4"/>
          <p:cNvPicPr>
            <a:picLocks noChangeAspect="1" noChangeArrowheads="1"/>
          </p:cNvPicPr>
          <p:nvPr/>
        </p:nvPicPr>
        <p:blipFill>
          <a:blip r:embed="rId3">
            <a:extLst>
              <a:ext uri="{28A0092B-C50C-407E-A947-70E740481C1C}">
                <a14:useLocalDpi xmlns:a14="http://schemas.microsoft.com/office/drawing/2010/main" val="0"/>
              </a:ext>
            </a:extLst>
          </a:blip>
          <a:srcRect l="53088" t="9560" r="2007" b="19135"/>
          <a:stretch>
            <a:fillRect/>
          </a:stretch>
        </p:blipFill>
        <p:spPr bwMode="auto">
          <a:xfrm>
            <a:off x="4079876" y="3598864"/>
            <a:ext cx="4537075"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3702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altLang="tr-TR" b="1" i="1" dirty="0"/>
              <a:t>Değişkenlik Ölçüleri</a:t>
            </a:r>
            <a:endParaRPr lang="tr-TR" dirty="0"/>
          </a:p>
        </p:txBody>
      </p:sp>
      <p:sp>
        <p:nvSpPr>
          <p:cNvPr id="7" name="İçerik Yer Tutucusu 6"/>
          <p:cNvSpPr>
            <a:spLocks noGrp="1"/>
          </p:cNvSpPr>
          <p:nvPr>
            <p:ph sz="half" idx="1"/>
          </p:nvPr>
        </p:nvSpPr>
        <p:spPr/>
        <p:txBody>
          <a:bodyPr/>
          <a:lstStyle/>
          <a:p>
            <a:pPr marL="457200" indent="-457200">
              <a:buFont typeface="+mj-lt"/>
              <a:buAutoNum type="alphaLcParenR"/>
              <a:defRPr/>
            </a:pPr>
            <a:r>
              <a:rPr lang="tr-TR" sz="2800" dirty="0" err="1"/>
              <a:t>Ranj</a:t>
            </a:r>
            <a:r>
              <a:rPr lang="tr-TR" sz="2800" dirty="0"/>
              <a:t> </a:t>
            </a:r>
          </a:p>
          <a:p>
            <a:pPr marL="457200" indent="-457200">
              <a:buFont typeface="+mj-lt"/>
              <a:buAutoNum type="alphaLcParenR"/>
              <a:defRPr/>
            </a:pPr>
            <a:endParaRPr lang="tr-TR" sz="2800" dirty="0"/>
          </a:p>
          <a:p>
            <a:pPr marL="457200" indent="-457200">
              <a:buFont typeface="+mj-lt"/>
              <a:buAutoNum type="alphaLcParenR"/>
              <a:defRPr/>
            </a:pPr>
            <a:r>
              <a:rPr lang="tr-TR" sz="2800" dirty="0"/>
              <a:t>Çeyrek sapma</a:t>
            </a:r>
          </a:p>
          <a:p>
            <a:pPr marL="457200" indent="-457200">
              <a:buFont typeface="+mj-lt"/>
              <a:buAutoNum type="alphaLcParenR"/>
              <a:defRPr/>
            </a:pPr>
            <a:endParaRPr lang="tr-TR" sz="2800" dirty="0"/>
          </a:p>
          <a:p>
            <a:pPr marL="457200" indent="-457200">
              <a:buFont typeface="+mj-lt"/>
              <a:buAutoNum type="alphaLcParenR"/>
              <a:defRPr/>
            </a:pPr>
            <a:r>
              <a:rPr lang="tr-TR" sz="2800" dirty="0"/>
              <a:t>Standart sapma / </a:t>
            </a:r>
            <a:r>
              <a:rPr lang="tr-TR" sz="2800" dirty="0" err="1"/>
              <a:t>Varyans</a:t>
            </a:r>
            <a:r>
              <a:rPr lang="tr-TR" sz="2800" dirty="0"/>
              <a:t> </a:t>
            </a:r>
          </a:p>
          <a:p>
            <a:endParaRPr lang="tr-TR" dirty="0"/>
          </a:p>
        </p:txBody>
      </p:sp>
      <p:sp>
        <p:nvSpPr>
          <p:cNvPr id="8" name="İçerik Yer Tutucusu 7"/>
          <p:cNvSpPr>
            <a:spLocks noGrp="1"/>
          </p:cNvSpPr>
          <p:nvPr>
            <p:ph sz="half" idx="2"/>
          </p:nvPr>
        </p:nvSpPr>
        <p:spPr/>
        <p:txBody>
          <a:bodyPr/>
          <a:lstStyle/>
          <a:p>
            <a:pPr marL="0" indent="0">
              <a:spcBef>
                <a:spcPct val="0"/>
              </a:spcBef>
              <a:buNone/>
            </a:pPr>
            <a:r>
              <a:rPr lang="tr-TR" altLang="tr-TR" sz="3200" b="1" dirty="0">
                <a:solidFill>
                  <a:srgbClr val="FF0000"/>
                </a:solidFill>
              </a:rPr>
              <a:t>Değişkenlik ölçüleri </a:t>
            </a:r>
            <a:r>
              <a:rPr lang="tr-TR" altLang="tr-TR" sz="3200" b="1" dirty="0" smtClean="0">
                <a:solidFill>
                  <a:srgbClr val="FF0000"/>
                </a:solidFill>
              </a:rPr>
              <a:t>ele alınan </a:t>
            </a:r>
            <a:r>
              <a:rPr lang="tr-TR" altLang="tr-TR" sz="3200" b="1" dirty="0">
                <a:solidFill>
                  <a:srgbClr val="FF0000"/>
                </a:solidFill>
              </a:rPr>
              <a:t>grubun </a:t>
            </a:r>
          </a:p>
          <a:p>
            <a:pPr>
              <a:spcBef>
                <a:spcPct val="0"/>
              </a:spcBef>
              <a:buNone/>
            </a:pPr>
            <a:r>
              <a:rPr lang="tr-TR" altLang="tr-TR" sz="3200" b="1" dirty="0"/>
              <a:t>homojen/</a:t>
            </a:r>
            <a:r>
              <a:rPr lang="tr-TR" altLang="tr-TR" sz="3200" b="1" dirty="0" err="1"/>
              <a:t>heterojenliği</a:t>
            </a:r>
            <a:r>
              <a:rPr lang="tr-TR" altLang="tr-TR" sz="3200" b="1" dirty="0"/>
              <a:t> </a:t>
            </a:r>
          </a:p>
          <a:p>
            <a:pPr>
              <a:spcBef>
                <a:spcPct val="0"/>
              </a:spcBef>
              <a:buNone/>
            </a:pPr>
            <a:r>
              <a:rPr lang="tr-TR" altLang="tr-TR" sz="3200" b="1" dirty="0">
                <a:solidFill>
                  <a:srgbClr val="FF0000"/>
                </a:solidFill>
              </a:rPr>
              <a:t>ile ilgili bilgi verir!!!</a:t>
            </a:r>
          </a:p>
          <a:p>
            <a:endParaRPr lang="tr-TR" dirty="0"/>
          </a:p>
        </p:txBody>
      </p:sp>
    </p:spTree>
    <p:extLst>
      <p:ext uri="{BB962C8B-B14F-4D97-AF65-F5344CB8AC3E}">
        <p14:creationId xmlns:p14="http://schemas.microsoft.com/office/powerpoint/2010/main" val="11444531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Standart Sapma</a:t>
            </a:r>
            <a:endParaRPr lang="tr-TR" dirty="0"/>
          </a:p>
        </p:txBody>
      </p:sp>
      <p:sp>
        <p:nvSpPr>
          <p:cNvPr id="3" name="İçerik Yer Tutucusu 2"/>
          <p:cNvSpPr>
            <a:spLocks noGrp="1"/>
          </p:cNvSpPr>
          <p:nvPr>
            <p:ph sz="half" idx="1"/>
          </p:nvPr>
        </p:nvSpPr>
        <p:spPr/>
        <p:txBody>
          <a:bodyPr/>
          <a:lstStyle/>
          <a:p>
            <a:r>
              <a:rPr lang="tr-TR" dirty="0"/>
              <a:t>Puanların aritmetik ortalamadan farklılıklarının (uzaklıklarının) standart değerini verir. Puanların farklılığı arttıkça standart sapma değeri artar, puanların farklılığı azaldıkça (benzerliği arttıkça) standart sapma değeri azalır. </a:t>
            </a:r>
          </a:p>
          <a:p>
            <a:endParaRPr lang="tr-TR" dirty="0"/>
          </a:p>
        </p:txBody>
      </p:sp>
      <p:graphicFrame>
        <p:nvGraphicFramePr>
          <p:cNvPr id="5" name="Object 3"/>
          <p:cNvGraphicFramePr>
            <a:graphicFrameLocks noGrp="1" noChangeAspect="1"/>
          </p:cNvGraphicFramePr>
          <p:nvPr>
            <p:ph sz="half" idx="2"/>
            <p:extLst>
              <p:ext uri="{D42A27DB-BD31-4B8C-83A1-F6EECF244321}">
                <p14:modId xmlns:p14="http://schemas.microsoft.com/office/powerpoint/2010/main" val="1994072559"/>
              </p:ext>
            </p:extLst>
          </p:nvPr>
        </p:nvGraphicFramePr>
        <p:xfrm>
          <a:off x="5712142" y="2042160"/>
          <a:ext cx="5372540" cy="2821940"/>
        </p:xfrm>
        <a:graphic>
          <a:graphicData uri="http://schemas.openxmlformats.org/presentationml/2006/ole">
            <mc:AlternateContent xmlns:mc="http://schemas.openxmlformats.org/markup-compatibility/2006">
              <mc:Choice xmlns:v="urn:schemas-microsoft-com:vml" Requires="v">
                <p:oleObj spid="_x0000_s1031" name="Equation" r:id="rId3" imgW="1257300" imgH="660400" progId="Equation.DSMT4">
                  <p:embed/>
                </p:oleObj>
              </mc:Choice>
              <mc:Fallback>
                <p:oleObj name="Equation" r:id="rId3" imgW="1257300" imgH="660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2142" y="2042160"/>
                        <a:ext cx="5372540" cy="282194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542268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p:txBody>
          <a:bodyPr/>
          <a:lstStyle/>
          <a:p>
            <a:pPr marL="457200" indent="-457200">
              <a:buNone/>
            </a:pPr>
            <a:endParaRPr lang="tr-TR" altLang="tr-TR" dirty="0" smtClean="0"/>
          </a:p>
          <a:p>
            <a:pPr marL="457200" indent="-457200">
              <a:buNone/>
            </a:pPr>
            <a:r>
              <a:rPr lang="tr-TR" altLang="tr-TR" sz="2800" dirty="0" smtClean="0"/>
              <a:t>Standart </a:t>
            </a:r>
            <a:r>
              <a:rPr lang="tr-TR" altLang="tr-TR" sz="2800" dirty="0"/>
              <a:t>Sapma değeri arttıkça dağılım </a:t>
            </a:r>
            <a:r>
              <a:rPr lang="tr-TR" altLang="tr-TR" sz="2800" dirty="0" err="1">
                <a:solidFill>
                  <a:srgbClr val="FF0000"/>
                </a:solidFill>
              </a:rPr>
              <a:t>basık</a:t>
            </a:r>
            <a:r>
              <a:rPr lang="tr-TR" altLang="tr-TR" sz="2800" dirty="0" err="1"/>
              <a:t>laşır</a:t>
            </a:r>
            <a:r>
              <a:rPr lang="tr-TR" altLang="tr-TR" sz="2800" dirty="0"/>
              <a:t>.</a:t>
            </a:r>
          </a:p>
          <a:p>
            <a:pPr marL="457200" indent="-457200">
              <a:buNone/>
            </a:pPr>
            <a:endParaRPr lang="tr-TR" altLang="tr-TR" sz="2800" dirty="0"/>
          </a:p>
          <a:p>
            <a:pPr marL="457200" indent="-457200">
              <a:buNone/>
            </a:pPr>
            <a:r>
              <a:rPr lang="tr-TR" altLang="tr-TR" sz="2800" dirty="0"/>
              <a:t>Standart Sapma değeri azaldıkça dağılım </a:t>
            </a:r>
            <a:r>
              <a:rPr lang="tr-TR" altLang="tr-TR" sz="2800" dirty="0">
                <a:solidFill>
                  <a:srgbClr val="FF0000"/>
                </a:solidFill>
              </a:rPr>
              <a:t>sivri</a:t>
            </a:r>
            <a:r>
              <a:rPr lang="tr-TR" altLang="tr-TR" sz="2800" dirty="0"/>
              <a:t>leşir.</a:t>
            </a:r>
          </a:p>
          <a:p>
            <a:pPr marL="457200" indent="-457200">
              <a:buNone/>
            </a:pPr>
            <a:endParaRPr lang="tr-TR" altLang="tr-TR" dirty="0">
              <a:solidFill>
                <a:srgbClr val="00B0F0"/>
              </a:solidFill>
            </a:endParaRPr>
          </a:p>
          <a:p>
            <a:endParaRPr lang="tr-TR" dirty="0"/>
          </a:p>
        </p:txBody>
      </p:sp>
      <p:pic>
        <p:nvPicPr>
          <p:cNvPr id="9" name="Resim 8"/>
          <p:cNvPicPr>
            <a:picLocks noChangeAspect="1"/>
          </p:cNvPicPr>
          <p:nvPr/>
        </p:nvPicPr>
        <p:blipFill>
          <a:blip r:embed="rId2"/>
          <a:stretch>
            <a:fillRect/>
          </a:stretch>
        </p:blipFill>
        <p:spPr>
          <a:xfrm>
            <a:off x="189267" y="685801"/>
            <a:ext cx="5098528" cy="5791199"/>
          </a:xfrm>
          <a:prstGeom prst="rect">
            <a:avLst/>
          </a:prstGeom>
        </p:spPr>
      </p:pic>
    </p:spTree>
    <p:extLst>
      <p:ext uri="{BB962C8B-B14F-4D97-AF65-F5344CB8AC3E}">
        <p14:creationId xmlns:p14="http://schemas.microsoft.com/office/powerpoint/2010/main" val="1273767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t>Nicel Veri Toplama Araçları</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79956182"/>
              </p:ext>
            </p:extLst>
          </p:nvPr>
        </p:nvGraphicFramePr>
        <p:xfrm>
          <a:off x="2494430" y="2043953"/>
          <a:ext cx="7543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75147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ctrTitle"/>
          </p:nvPr>
        </p:nvSpPr>
        <p:spPr>
          <a:xfrm>
            <a:off x="1945608" y="2641894"/>
            <a:ext cx="8361229" cy="2098226"/>
          </a:xfrm>
        </p:spPr>
        <p:txBody>
          <a:bodyPr/>
          <a:lstStyle/>
          <a:p>
            <a:r>
              <a:rPr lang="tr-TR" dirty="0" err="1" smtClean="0"/>
              <a:t>Betimsel</a:t>
            </a:r>
            <a:r>
              <a:rPr lang="tr-TR" dirty="0" smtClean="0"/>
              <a:t> istatistik </a:t>
            </a:r>
            <a:r>
              <a:rPr lang="tr-TR" dirty="0" err="1" smtClean="0"/>
              <a:t>spss</a:t>
            </a:r>
            <a:r>
              <a:rPr lang="tr-TR" dirty="0" smtClean="0"/>
              <a:t> uygulamaları</a:t>
            </a:r>
            <a:endParaRPr lang="tr-TR" dirty="0"/>
          </a:p>
        </p:txBody>
      </p:sp>
    </p:spTree>
    <p:extLst>
      <p:ext uri="{BB962C8B-B14F-4D97-AF65-F5344CB8AC3E}">
        <p14:creationId xmlns:p14="http://schemas.microsoft.com/office/powerpoint/2010/main" val="10023368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393465" y="492221"/>
            <a:ext cx="10127975" cy="6056438"/>
          </a:xfrm>
          <a:prstGeom prst="rect">
            <a:avLst/>
          </a:prstGeom>
        </p:spPr>
      </p:pic>
    </p:spTree>
    <p:extLst>
      <p:ext uri="{BB962C8B-B14F-4D97-AF65-F5344CB8AC3E}">
        <p14:creationId xmlns:p14="http://schemas.microsoft.com/office/powerpoint/2010/main" val="28964132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Başlık 1"/>
          <p:cNvSpPr>
            <a:spLocks noGrp="1"/>
          </p:cNvSpPr>
          <p:nvPr>
            <p:ph type="title"/>
          </p:nvPr>
        </p:nvSpPr>
        <p:spPr/>
        <p:txBody>
          <a:bodyPr/>
          <a:lstStyle/>
          <a:p>
            <a:pPr algn="ctr"/>
            <a:r>
              <a:rPr lang="tr-TR" altLang="tr-TR" dirty="0" err="1" smtClean="0"/>
              <a:t>Betimsel</a:t>
            </a:r>
            <a:r>
              <a:rPr lang="tr-TR" altLang="tr-TR" dirty="0" smtClean="0"/>
              <a:t> İstatistik</a:t>
            </a:r>
          </a:p>
        </p:txBody>
      </p:sp>
      <p:sp>
        <p:nvSpPr>
          <p:cNvPr id="79878" name="İçerik Yer Tutucusu 6"/>
          <p:cNvSpPr>
            <a:spLocks noGrp="1"/>
          </p:cNvSpPr>
          <p:nvPr>
            <p:ph idx="1"/>
          </p:nvPr>
        </p:nvSpPr>
        <p:spPr>
          <a:xfrm>
            <a:off x="1371600" y="1645920"/>
            <a:ext cx="9601200" cy="4221480"/>
          </a:xfrm>
        </p:spPr>
        <p:txBody>
          <a:bodyPr>
            <a:normAutofit/>
          </a:bodyPr>
          <a:lstStyle/>
          <a:p>
            <a:r>
              <a:rPr lang="tr-TR" altLang="tr-TR" sz="2800" b="1" dirty="0" err="1" smtClean="0"/>
              <a:t>Analyze</a:t>
            </a:r>
            <a:r>
              <a:rPr lang="tr-TR" altLang="tr-TR" sz="2800" b="1" dirty="0" smtClean="0">
                <a:sym typeface="Wingdings" panose="05000000000000000000" pitchFamily="2" charset="2"/>
              </a:rPr>
              <a:t> </a:t>
            </a:r>
            <a:r>
              <a:rPr lang="tr-TR" altLang="tr-TR" sz="2800" b="1" dirty="0" err="1" smtClean="0">
                <a:sym typeface="Wingdings" panose="05000000000000000000" pitchFamily="2" charset="2"/>
              </a:rPr>
              <a:t>Descriptive</a:t>
            </a:r>
            <a:r>
              <a:rPr lang="tr-TR" altLang="tr-TR" sz="2800" b="1" dirty="0" smtClean="0">
                <a:sym typeface="Wingdings" panose="05000000000000000000" pitchFamily="2" charset="2"/>
              </a:rPr>
              <a:t> </a:t>
            </a:r>
            <a:r>
              <a:rPr lang="tr-TR" altLang="tr-TR" sz="2800" b="1" dirty="0" err="1" smtClean="0">
                <a:sym typeface="Wingdings" panose="05000000000000000000" pitchFamily="2" charset="2"/>
              </a:rPr>
              <a:t>StatisticsFrequencies</a:t>
            </a:r>
            <a:endParaRPr lang="tr-TR" altLang="tr-TR" sz="2800" b="1" dirty="0" smtClean="0"/>
          </a:p>
        </p:txBody>
      </p:sp>
      <p:pic>
        <p:nvPicPr>
          <p:cNvPr id="2" name="Resim 1"/>
          <p:cNvPicPr>
            <a:picLocks noChangeAspect="1"/>
          </p:cNvPicPr>
          <p:nvPr/>
        </p:nvPicPr>
        <p:blipFill>
          <a:blip r:embed="rId2"/>
          <a:stretch>
            <a:fillRect/>
          </a:stretch>
        </p:blipFill>
        <p:spPr>
          <a:xfrm>
            <a:off x="3041332" y="2442209"/>
            <a:ext cx="5660708" cy="4202183"/>
          </a:xfrm>
          <a:prstGeom prst="rect">
            <a:avLst/>
          </a:prstGeom>
        </p:spPr>
      </p:pic>
    </p:spTree>
    <p:extLst>
      <p:ext uri="{BB962C8B-B14F-4D97-AF65-F5344CB8AC3E}">
        <p14:creationId xmlns:p14="http://schemas.microsoft.com/office/powerpoint/2010/main" val="38636580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İçerik Yer Tutucusu 9"/>
          <p:cNvSpPr>
            <a:spLocks noGrp="1"/>
          </p:cNvSpPr>
          <p:nvPr>
            <p:ph sz="half" idx="1"/>
          </p:nvPr>
        </p:nvSpPr>
        <p:spPr>
          <a:xfrm>
            <a:off x="1371600" y="853441"/>
            <a:ext cx="4447786" cy="5013960"/>
          </a:xfrm>
        </p:spPr>
        <p:txBody>
          <a:bodyPr/>
          <a:lstStyle/>
          <a:p>
            <a:r>
              <a:rPr lang="tr-TR" altLang="tr-TR" sz="2800" b="1" dirty="0" err="1" smtClean="0"/>
              <a:t>Statistics</a:t>
            </a:r>
            <a:r>
              <a:rPr lang="tr-TR" altLang="tr-TR" sz="2800" b="1" dirty="0" smtClean="0"/>
              <a:t> sekmesinde:</a:t>
            </a:r>
          </a:p>
          <a:p>
            <a:endParaRPr lang="tr-TR" altLang="tr-TR" dirty="0" smtClean="0"/>
          </a:p>
        </p:txBody>
      </p:sp>
      <p:sp>
        <p:nvSpPr>
          <p:cNvPr id="11" name="İçerik Yer Tutucusu 10"/>
          <p:cNvSpPr>
            <a:spLocks noGrp="1"/>
          </p:cNvSpPr>
          <p:nvPr>
            <p:ph sz="half" idx="2"/>
          </p:nvPr>
        </p:nvSpPr>
        <p:spPr>
          <a:xfrm>
            <a:off x="6525403" y="853441"/>
            <a:ext cx="4447786" cy="5013960"/>
          </a:xfrm>
        </p:spPr>
        <p:txBody>
          <a:bodyPr/>
          <a:lstStyle/>
          <a:p>
            <a:pPr marL="0" indent="0">
              <a:buNone/>
              <a:defRPr/>
            </a:pPr>
            <a:r>
              <a:rPr lang="tr-TR" sz="2800" b="1" dirty="0" err="1" smtClean="0"/>
              <a:t>Charts</a:t>
            </a:r>
            <a:r>
              <a:rPr lang="tr-TR" sz="2800" b="1" dirty="0" smtClean="0"/>
              <a:t> sekmesinde</a:t>
            </a:r>
            <a:r>
              <a:rPr lang="tr-TR" b="1" dirty="0" smtClean="0"/>
              <a:t>;</a:t>
            </a:r>
            <a:endParaRPr lang="tr-TR" b="1" dirty="0"/>
          </a:p>
          <a:p>
            <a:pPr marL="0" indent="0">
              <a:buNone/>
              <a:defRPr/>
            </a:pPr>
            <a:endParaRPr lang="tr-TR" dirty="0"/>
          </a:p>
          <a:p>
            <a:pPr>
              <a:defRPr/>
            </a:pPr>
            <a:endParaRPr lang="tr-TR" dirty="0"/>
          </a:p>
        </p:txBody>
      </p:sp>
      <p:pic>
        <p:nvPicPr>
          <p:cNvPr id="80904" name="Picture 3" descr="C:\Users\Sau\Desktop\frekan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308" y="1653541"/>
            <a:ext cx="3240088" cy="421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2" descr="C:\Users\Sau\Desktop\frekans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477" y="1653541"/>
            <a:ext cx="3669963" cy="465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8434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a:stretch>
            <a:fillRect/>
          </a:stretch>
        </p:blipFill>
        <p:spPr>
          <a:xfrm>
            <a:off x="6309360" y="462597"/>
            <a:ext cx="4322604" cy="5994090"/>
          </a:xfrm>
          <a:prstGeom prst="rect">
            <a:avLst/>
          </a:prstGeom>
        </p:spPr>
      </p:pic>
      <p:pic>
        <p:nvPicPr>
          <p:cNvPr id="10" name="Resim 9"/>
          <p:cNvPicPr>
            <a:picLocks noChangeAspect="1"/>
          </p:cNvPicPr>
          <p:nvPr/>
        </p:nvPicPr>
        <p:blipFill>
          <a:blip r:embed="rId3"/>
          <a:stretch>
            <a:fillRect/>
          </a:stretch>
        </p:blipFill>
        <p:spPr>
          <a:xfrm>
            <a:off x="284833" y="691737"/>
            <a:ext cx="4764334" cy="5170589"/>
          </a:xfrm>
          <a:prstGeom prst="rect">
            <a:avLst/>
          </a:prstGeom>
        </p:spPr>
      </p:pic>
    </p:spTree>
    <p:extLst>
      <p:ext uri="{BB962C8B-B14F-4D97-AF65-F5344CB8AC3E}">
        <p14:creationId xmlns:p14="http://schemas.microsoft.com/office/powerpoint/2010/main" val="24731790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a:blip r:embed="rId2"/>
          <a:stretch>
            <a:fillRect/>
          </a:stretch>
        </p:blipFill>
        <p:spPr>
          <a:xfrm>
            <a:off x="3108960" y="365759"/>
            <a:ext cx="5332401" cy="6727675"/>
          </a:xfrm>
          <a:prstGeom prst="rect">
            <a:avLst/>
          </a:prstGeom>
        </p:spPr>
      </p:pic>
    </p:spTree>
    <p:extLst>
      <p:ext uri="{BB962C8B-B14F-4D97-AF65-F5344CB8AC3E}">
        <p14:creationId xmlns:p14="http://schemas.microsoft.com/office/powerpoint/2010/main" val="22494655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90800" y="434340"/>
            <a:ext cx="7513319" cy="6020212"/>
          </a:xfrm>
          <a:prstGeom prst="rect">
            <a:avLst/>
          </a:prstGeom>
        </p:spPr>
      </p:pic>
    </p:spTree>
    <p:extLst>
      <p:ext uri="{BB962C8B-B14F-4D97-AF65-F5344CB8AC3E}">
        <p14:creationId xmlns:p14="http://schemas.microsoft.com/office/powerpoint/2010/main" val="2717032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Örnek uygulama</a:t>
            </a:r>
            <a:endParaRPr lang="tr-TR" dirty="0"/>
          </a:p>
        </p:txBody>
      </p:sp>
      <p:sp>
        <p:nvSpPr>
          <p:cNvPr id="4" name="İçerik Yer Tutucusu 3"/>
          <p:cNvSpPr>
            <a:spLocks noGrp="1"/>
          </p:cNvSpPr>
          <p:nvPr>
            <p:ph idx="1"/>
          </p:nvPr>
        </p:nvSpPr>
        <p:spPr/>
        <p:txBody>
          <a:bodyPr>
            <a:normAutofit/>
          </a:bodyPr>
          <a:lstStyle/>
          <a:p>
            <a:pPr algn="ctr"/>
            <a:endParaRPr lang="tr-TR" sz="2800" b="1" dirty="0" smtClean="0"/>
          </a:p>
          <a:p>
            <a:pPr algn="ctr"/>
            <a:endParaRPr lang="tr-TR" sz="2800" b="1" dirty="0"/>
          </a:p>
          <a:p>
            <a:pPr algn="ctr"/>
            <a:r>
              <a:rPr lang="tr-TR" sz="2800" b="1" dirty="0" err="1" smtClean="0"/>
              <a:t>Eb_puan</a:t>
            </a:r>
            <a:r>
              <a:rPr lang="tr-TR" sz="2800" b="1" dirty="0" smtClean="0"/>
              <a:t> değişkeni</a:t>
            </a:r>
          </a:p>
          <a:p>
            <a:pPr marL="0" indent="0" algn="just">
              <a:buNone/>
            </a:pPr>
            <a:r>
              <a:rPr lang="tr-TR" sz="1800" b="1" dirty="0" smtClean="0"/>
              <a:t>78 kişilik grubun KPSS Eğitim Bilimleri puan verisi elde edilmiştir.</a:t>
            </a:r>
          </a:p>
          <a:p>
            <a:pPr marL="0" indent="0" algn="just">
              <a:buNone/>
            </a:pPr>
            <a:r>
              <a:rPr lang="tr-TR" sz="1800" b="1" dirty="0" smtClean="0"/>
              <a:t>Buna göre grubun eğitim bilimleri başarısını yorumlayınız.</a:t>
            </a:r>
            <a:endParaRPr lang="tr-TR" sz="1800" b="1" dirty="0"/>
          </a:p>
        </p:txBody>
      </p:sp>
      <p:sp>
        <p:nvSpPr>
          <p:cNvPr id="5" name="Metin Yer Tutucusu 4"/>
          <p:cNvSpPr>
            <a:spLocks noGrp="1"/>
          </p:cNvSpPr>
          <p:nvPr>
            <p:ph type="body" sz="half" idx="2"/>
          </p:nvPr>
        </p:nvSpPr>
        <p:spPr/>
        <p:txBody>
          <a:bodyPr>
            <a:noAutofit/>
          </a:bodyPr>
          <a:lstStyle/>
          <a:p>
            <a:pPr algn="ctr"/>
            <a:r>
              <a:rPr lang="tr-TR" sz="16600" dirty="0" smtClean="0"/>
              <a:t>?</a:t>
            </a:r>
            <a:endParaRPr lang="tr-TR" sz="16600" dirty="0"/>
          </a:p>
        </p:txBody>
      </p:sp>
    </p:spTree>
    <p:extLst>
      <p:ext uri="{BB962C8B-B14F-4D97-AF65-F5344CB8AC3E}">
        <p14:creationId xmlns:p14="http://schemas.microsoft.com/office/powerpoint/2010/main" val="2781823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İçerik Yer Tutucusu 2"/>
          <p:cNvSpPr>
            <a:spLocks noGrp="1"/>
          </p:cNvSpPr>
          <p:nvPr>
            <p:ph idx="1"/>
          </p:nvPr>
        </p:nvSpPr>
        <p:spPr>
          <a:xfrm>
            <a:off x="1371600" y="1737360"/>
            <a:ext cx="9601200" cy="4130040"/>
          </a:xfrm>
        </p:spPr>
        <p:txBody>
          <a:bodyPr/>
          <a:lstStyle/>
          <a:p>
            <a:endParaRPr lang="tr-TR" altLang="tr-TR" b="1" dirty="0" smtClean="0"/>
          </a:p>
          <a:p>
            <a:pPr algn="ctr"/>
            <a:r>
              <a:rPr lang="tr-TR" altLang="tr-TR" b="1" dirty="0" smtClean="0"/>
              <a:t>İki Ya Da Daha Çok Değişkene İlişkin Frekans Dağılımı: </a:t>
            </a:r>
          </a:p>
          <a:p>
            <a:pPr algn="ctr"/>
            <a:endParaRPr lang="tr-TR" altLang="tr-TR" b="1" dirty="0" smtClean="0">
              <a:solidFill>
                <a:srgbClr val="FF0000"/>
              </a:solidFill>
            </a:endParaRPr>
          </a:p>
          <a:p>
            <a:pPr algn="ctr"/>
            <a:endParaRPr lang="tr-TR" altLang="tr-TR" b="1" dirty="0" smtClean="0">
              <a:solidFill>
                <a:srgbClr val="FF0000"/>
              </a:solidFill>
            </a:endParaRPr>
          </a:p>
          <a:p>
            <a:pPr algn="ctr"/>
            <a:r>
              <a:rPr lang="tr-TR" altLang="tr-TR" dirty="0" smtClean="0"/>
              <a:t>Araştırmaya katılan katılımcıların iki ya da daha çok süreksiz (kategorili) değişkene göre frekans ve yüzde dağılımını verir.</a:t>
            </a:r>
          </a:p>
        </p:txBody>
      </p:sp>
      <p:sp>
        <p:nvSpPr>
          <p:cNvPr id="2" name="Unvan 1"/>
          <p:cNvSpPr>
            <a:spLocks noGrp="1"/>
          </p:cNvSpPr>
          <p:nvPr>
            <p:ph type="title"/>
          </p:nvPr>
        </p:nvSpPr>
        <p:spPr/>
        <p:txBody>
          <a:bodyPr/>
          <a:lstStyle/>
          <a:p>
            <a:pPr algn="ctr"/>
            <a:r>
              <a:rPr lang="tr-TR" altLang="tr-TR" b="1" dirty="0">
                <a:solidFill>
                  <a:schemeClr val="tx1"/>
                </a:solidFill>
              </a:rPr>
              <a:t>Çapraz Tablo (</a:t>
            </a:r>
            <a:r>
              <a:rPr lang="tr-TR" altLang="tr-TR" b="1" dirty="0" err="1">
                <a:solidFill>
                  <a:schemeClr val="tx1"/>
                </a:solidFill>
              </a:rPr>
              <a:t>Crosstab</a:t>
            </a:r>
            <a:r>
              <a:rPr lang="tr-TR" altLang="tr-TR" b="1" dirty="0">
                <a:solidFill>
                  <a:schemeClr val="tx1"/>
                </a:solidFill>
              </a:rPr>
              <a:t>)</a:t>
            </a:r>
            <a:r>
              <a:rPr lang="tr-TR" altLang="tr-TR" b="1" dirty="0">
                <a:solidFill>
                  <a:srgbClr val="FF0000"/>
                </a:solidFill>
              </a:rPr>
              <a:t/>
            </a:r>
            <a:br>
              <a:rPr lang="tr-TR" altLang="tr-TR" b="1" dirty="0">
                <a:solidFill>
                  <a:srgbClr val="FF0000"/>
                </a:solidFill>
              </a:rPr>
            </a:br>
            <a:endParaRPr lang="tr-TR" dirty="0"/>
          </a:p>
        </p:txBody>
      </p:sp>
    </p:spTree>
    <p:extLst>
      <p:ext uri="{BB962C8B-B14F-4D97-AF65-F5344CB8AC3E}">
        <p14:creationId xmlns:p14="http://schemas.microsoft.com/office/powerpoint/2010/main" val="34830041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İçerik Yer Tutucusu 2"/>
          <p:cNvSpPr>
            <a:spLocks noGrp="1"/>
          </p:cNvSpPr>
          <p:nvPr>
            <p:ph idx="1"/>
          </p:nvPr>
        </p:nvSpPr>
        <p:spPr>
          <a:xfrm>
            <a:off x="1249680" y="2405064"/>
            <a:ext cx="9601200" cy="3581400"/>
          </a:xfrm>
        </p:spPr>
        <p:txBody>
          <a:bodyPr/>
          <a:lstStyle/>
          <a:p>
            <a:endParaRPr lang="tr-TR" altLang="tr-TR" dirty="0" smtClean="0"/>
          </a:p>
          <a:p>
            <a:endParaRPr lang="tr-TR" altLang="tr-TR" dirty="0" smtClean="0"/>
          </a:p>
        </p:txBody>
      </p:sp>
      <p:sp>
        <p:nvSpPr>
          <p:cNvPr id="2" name="Unvan 1"/>
          <p:cNvSpPr>
            <a:spLocks noGrp="1"/>
          </p:cNvSpPr>
          <p:nvPr>
            <p:ph type="title"/>
          </p:nvPr>
        </p:nvSpPr>
        <p:spPr/>
        <p:txBody>
          <a:bodyPr>
            <a:normAutofit fontScale="90000"/>
          </a:bodyPr>
          <a:lstStyle/>
          <a:p>
            <a:r>
              <a:rPr lang="tr-TR" altLang="tr-TR" dirty="0" err="1"/>
              <a:t>Analyze</a:t>
            </a:r>
            <a:r>
              <a:rPr lang="tr-TR" altLang="tr-TR" dirty="0">
                <a:sym typeface="Wingdings" panose="05000000000000000000" pitchFamily="2" charset="2"/>
              </a:rPr>
              <a:t> </a:t>
            </a:r>
            <a:r>
              <a:rPr lang="tr-TR" altLang="tr-TR" dirty="0" err="1">
                <a:sym typeface="Wingdings" panose="05000000000000000000" pitchFamily="2" charset="2"/>
              </a:rPr>
              <a:t>Descriptive</a:t>
            </a:r>
            <a:r>
              <a:rPr lang="tr-TR" altLang="tr-TR" dirty="0">
                <a:sym typeface="Wingdings" panose="05000000000000000000" pitchFamily="2" charset="2"/>
              </a:rPr>
              <a:t> </a:t>
            </a:r>
            <a:r>
              <a:rPr lang="tr-TR" altLang="tr-TR" dirty="0" err="1">
                <a:sym typeface="Wingdings" panose="05000000000000000000" pitchFamily="2" charset="2"/>
              </a:rPr>
              <a:t>StatisticsCrosstabs</a:t>
            </a:r>
            <a:r>
              <a:rPr lang="tr-TR" altLang="tr-TR" dirty="0">
                <a:sym typeface="Wingdings" panose="05000000000000000000" pitchFamily="2" charset="2"/>
              </a:rPr>
              <a:t/>
            </a:r>
            <a:br>
              <a:rPr lang="tr-TR" altLang="tr-TR" dirty="0">
                <a:sym typeface="Wingdings" panose="05000000000000000000" pitchFamily="2" charset="2"/>
              </a:rPr>
            </a:br>
            <a:endParaRPr lang="tr-TR" dirty="0"/>
          </a:p>
        </p:txBody>
      </p:sp>
      <p:pic>
        <p:nvPicPr>
          <p:cNvPr id="3" name="Resim 2"/>
          <p:cNvPicPr>
            <a:picLocks noChangeAspect="1"/>
          </p:cNvPicPr>
          <p:nvPr/>
        </p:nvPicPr>
        <p:blipFill>
          <a:blip r:embed="rId2"/>
          <a:stretch>
            <a:fillRect/>
          </a:stretch>
        </p:blipFill>
        <p:spPr>
          <a:xfrm>
            <a:off x="2971801" y="1303457"/>
            <a:ext cx="6578538" cy="5204023"/>
          </a:xfrm>
          <a:prstGeom prst="rect">
            <a:avLst/>
          </a:prstGeom>
        </p:spPr>
      </p:pic>
    </p:spTree>
    <p:extLst>
      <p:ext uri="{BB962C8B-B14F-4D97-AF65-F5344CB8AC3E}">
        <p14:creationId xmlns:p14="http://schemas.microsoft.com/office/powerpoint/2010/main" val="3586876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a:t>Anket, Ölçek ve Test Arasındaki İlişki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491337023"/>
              </p:ext>
            </p:extLst>
          </p:nvPr>
        </p:nvGraphicFramePr>
        <p:xfrm>
          <a:off x="1855694" y="2716306"/>
          <a:ext cx="7543800" cy="3913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p:cNvSpPr/>
          <p:nvPr/>
        </p:nvSpPr>
        <p:spPr>
          <a:xfrm>
            <a:off x="1371600" y="1797672"/>
            <a:ext cx="9856694" cy="646331"/>
          </a:xfrm>
          <a:prstGeom prst="rect">
            <a:avLst/>
          </a:prstGeom>
        </p:spPr>
        <p:txBody>
          <a:bodyPr wrap="square">
            <a:spAutoFit/>
          </a:bodyPr>
          <a:lstStyle/>
          <a:p>
            <a:pPr algn="just"/>
            <a:r>
              <a:rPr lang="tr-TR" dirty="0" err="1" smtClean="0"/>
              <a:t>Alanyazında</a:t>
            </a:r>
            <a:r>
              <a:rPr lang="tr-TR" dirty="0" smtClean="0"/>
              <a:t> anket (</a:t>
            </a:r>
            <a:r>
              <a:rPr lang="tr-TR" dirty="0" err="1" smtClean="0"/>
              <a:t>questionnaire</a:t>
            </a:r>
            <a:r>
              <a:rPr lang="tr-TR" dirty="0" smtClean="0"/>
              <a:t>), test (test) ve ölçek (</a:t>
            </a:r>
            <a:r>
              <a:rPr lang="tr-TR" dirty="0" err="1" smtClean="0"/>
              <a:t>scale</a:t>
            </a:r>
            <a:r>
              <a:rPr lang="tr-TR" dirty="0" smtClean="0"/>
              <a:t>) kavramlarının birbiri yerine kullanıldığı görülmektedir. Ancak bu veri toplama araçları aynı değildir.</a:t>
            </a:r>
            <a:endParaRPr lang="tr-TR" dirty="0"/>
          </a:p>
        </p:txBody>
      </p:sp>
    </p:spTree>
    <p:extLst>
      <p:ext uri="{BB962C8B-B14F-4D97-AF65-F5344CB8AC3E}">
        <p14:creationId xmlns:p14="http://schemas.microsoft.com/office/powerpoint/2010/main" val="27931915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2351699" y="1427797"/>
            <a:ext cx="7987365" cy="4012883"/>
          </a:xfrm>
          <a:prstGeom prst="rect">
            <a:avLst/>
          </a:prstGeom>
        </p:spPr>
      </p:pic>
    </p:spTree>
    <p:extLst>
      <p:ext uri="{BB962C8B-B14F-4D97-AF65-F5344CB8AC3E}">
        <p14:creationId xmlns:p14="http://schemas.microsoft.com/office/powerpoint/2010/main" val="27200528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Katılımınız için teşekkürler</a:t>
            </a:r>
            <a:endParaRPr lang="tr-TR" dirty="0"/>
          </a:p>
        </p:txBody>
      </p:sp>
      <p:sp>
        <p:nvSpPr>
          <p:cNvPr id="3" name="Alt Başlık 2"/>
          <p:cNvSpPr>
            <a:spLocks noGrp="1"/>
          </p:cNvSpPr>
          <p:nvPr>
            <p:ph type="subTitle" idx="1"/>
          </p:nvPr>
        </p:nvSpPr>
        <p:spPr/>
        <p:txBody>
          <a:bodyPr/>
          <a:lstStyle/>
          <a:p>
            <a:r>
              <a:rPr lang="tr-TR" dirty="0" smtClean="0"/>
              <a:t>Doç. Dr. Gülden KAYA UYANIK</a:t>
            </a:r>
          </a:p>
        </p:txBody>
      </p:sp>
    </p:spTree>
    <p:extLst>
      <p:ext uri="{BB962C8B-B14F-4D97-AF65-F5344CB8AC3E}">
        <p14:creationId xmlns:p14="http://schemas.microsoft.com/office/powerpoint/2010/main" val="1899041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9142" y="295836"/>
            <a:ext cx="9883588" cy="598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904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Sau\Desktop\başiskele_anket\RESİMLER\kaygıanket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317" y="372489"/>
            <a:ext cx="9022976" cy="6226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697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r ‎1 kişi ve ‎şunu diyen bir yazı '‎YAŞAM MEMNUNİYETİ ARAŞTIRMASI 2021 HABER BÜLTENİ Türkiye'nin %49,3'ü mutlu Kadınlar daha mutlu Kadın Evlilik mutlu ediyor Erkek %54,6 Evli %54,0 %43,9 Bekar %40,1 Bireylerin mutluluk kaynağı aileleri 67,6 16,8 Aile 4,1 4,0 Çocuklar Eş 4,0 2,1 Anne/Baba Kendisi Torunlar tuikbilgi tuik. רulk‎'‎‎ görseli olabil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730" y="268940"/>
            <a:ext cx="8444752" cy="633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855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TM10001105[[fn=Kırpma]]</Template>
  <TotalTime>422</TotalTime>
  <Words>1317</Words>
  <Application>Microsoft Office PowerPoint</Application>
  <PresentationFormat>Geniş ekran</PresentationFormat>
  <Paragraphs>281</Paragraphs>
  <Slides>61</Slides>
  <Notes>0</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61</vt:i4>
      </vt:variant>
    </vt:vector>
  </HeadingPairs>
  <TitlesOfParts>
    <vt:vector size="70" baseType="lpstr">
      <vt:lpstr>Arial</vt:lpstr>
      <vt:lpstr>Franklin Gothic Book</vt:lpstr>
      <vt:lpstr>Palatino Linotype</vt:lpstr>
      <vt:lpstr>Symbol</vt:lpstr>
      <vt:lpstr>Times New Roman</vt:lpstr>
      <vt:lpstr>Verdana</vt:lpstr>
      <vt:lpstr>Wingdings</vt:lpstr>
      <vt:lpstr>Crop</vt:lpstr>
      <vt:lpstr>Equation</vt:lpstr>
      <vt:lpstr>SPSS İLE VERİ ANALİZİ EĞİTİMİ</vt:lpstr>
      <vt:lpstr>PowerPoint Sunusu</vt:lpstr>
      <vt:lpstr>Ölçme aracı tasarlama</vt:lpstr>
      <vt:lpstr>Ölçme Aracı</vt:lpstr>
      <vt:lpstr>Nicel Veri Toplama Araçları</vt:lpstr>
      <vt:lpstr>Anket, Ölçek ve Test Arasındaki İlişki</vt:lpstr>
      <vt:lpstr>PowerPoint Sunusu</vt:lpstr>
      <vt:lpstr>PowerPoint Sunusu</vt:lpstr>
      <vt:lpstr>PowerPoint Sunusu</vt:lpstr>
      <vt:lpstr>değişkenler</vt:lpstr>
      <vt:lpstr>SABİT</vt:lpstr>
      <vt:lpstr>DEĞİŞKEN</vt:lpstr>
      <vt:lpstr>PowerPoint Sunusu</vt:lpstr>
      <vt:lpstr>Nicel Değişken</vt:lpstr>
      <vt:lpstr>Nitel Değişken</vt:lpstr>
      <vt:lpstr>Sürekli Değişken</vt:lpstr>
      <vt:lpstr>Süreksiz Değişken</vt:lpstr>
      <vt:lpstr>Bağımlı-Bağımsız Değişkenler</vt:lpstr>
      <vt:lpstr>Ölçek Türleri</vt:lpstr>
      <vt:lpstr>ÖLÇEK</vt:lpstr>
      <vt:lpstr>Ölçek Türleri</vt:lpstr>
      <vt:lpstr>Adlandırma (Sınıflandırma) Ölçeği</vt:lpstr>
      <vt:lpstr>Sıralama Ölçeği</vt:lpstr>
      <vt:lpstr>Eşit Aralıklı Ölçek</vt:lpstr>
      <vt:lpstr>(Eşit) Oranlı Ölçek</vt:lpstr>
      <vt:lpstr>Ölçeklerin Karşılaştırılması</vt:lpstr>
      <vt:lpstr>Ölçeklerin Karşılaştırılması</vt:lpstr>
      <vt:lpstr>SPSS GENEL TANITIMI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Betimsel istatistik</vt:lpstr>
      <vt:lpstr>PowerPoint Sunusu</vt:lpstr>
      <vt:lpstr>Merkezi Eğilim Ölçüleri</vt:lpstr>
      <vt:lpstr>PowerPoint Sunusu</vt:lpstr>
      <vt:lpstr>Merkezi Eğilim Ölçüleri Arasındaki İlişki</vt:lpstr>
      <vt:lpstr>Merkezi Eğilim Ölçüleri Arasındaki İlişki</vt:lpstr>
      <vt:lpstr>Merkezi Eğilim Ölçüleri Arasındaki İlişki</vt:lpstr>
      <vt:lpstr>Merkezi Eğilim Ölçüleri Arasındaki İlişki</vt:lpstr>
      <vt:lpstr>Değişkenlik Ölçüleri</vt:lpstr>
      <vt:lpstr>Standart Sapma</vt:lpstr>
      <vt:lpstr>PowerPoint Sunusu</vt:lpstr>
      <vt:lpstr>Betimsel istatistik spss uygulamaları</vt:lpstr>
      <vt:lpstr>PowerPoint Sunusu</vt:lpstr>
      <vt:lpstr>Betimsel İstatistik</vt:lpstr>
      <vt:lpstr>PowerPoint Sunusu</vt:lpstr>
      <vt:lpstr>PowerPoint Sunusu</vt:lpstr>
      <vt:lpstr>PowerPoint Sunusu</vt:lpstr>
      <vt:lpstr>PowerPoint Sunusu</vt:lpstr>
      <vt:lpstr>Örnek uygulama</vt:lpstr>
      <vt:lpstr>Çapraz Tablo (Crosstab) </vt:lpstr>
      <vt:lpstr>Analyze Descriptive StatisticsCrosstabs </vt:lpstr>
      <vt:lpstr>PowerPoint Sunusu</vt:lpstr>
      <vt:lpstr>Katılımınız için teşekkürler</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SPSS İLE VERİ ANALİZİ EĞİTİMİ</dc:title>
  <dc:creator>reviewer</dc:creator>
  <cp:lastModifiedBy>reviewer</cp:lastModifiedBy>
  <cp:revision>21</cp:revision>
  <dcterms:created xsi:type="dcterms:W3CDTF">2023-03-26T14:27:40Z</dcterms:created>
  <dcterms:modified xsi:type="dcterms:W3CDTF">2023-06-07T18:07:05Z</dcterms:modified>
</cp:coreProperties>
</file>