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307" r:id="rId4"/>
    <p:sldId id="371" r:id="rId5"/>
    <p:sldId id="355" r:id="rId6"/>
    <p:sldId id="290" r:id="rId7"/>
    <p:sldId id="361" r:id="rId8"/>
    <p:sldId id="370" r:id="rId9"/>
    <p:sldId id="363" r:id="rId10"/>
    <p:sldId id="372" r:id="rId11"/>
    <p:sldId id="260" r:id="rId12"/>
    <p:sldId id="331" r:id="rId13"/>
    <p:sldId id="365" r:id="rId14"/>
    <p:sldId id="369" r:id="rId15"/>
    <p:sldId id="342" r:id="rId16"/>
    <p:sldId id="349"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E4D59-BEDB-4C38-B767-14B217E32310}" v="51" dt="2023-05-02T22:13:11.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249" autoAdjust="0"/>
  </p:normalViewPr>
  <p:slideViewPr>
    <p:cSldViewPr snapToGrid="0">
      <p:cViewPr varScale="1">
        <p:scale>
          <a:sx n="84" d="100"/>
          <a:sy n="84" d="100"/>
        </p:scale>
        <p:origin x="10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erdem" userId="66647479d1468ed4" providerId="LiveId" clId="{B5580EA2-A3B5-474D-942B-42B0D5CE3776}"/>
    <pc:docChg chg="custSel modSld">
      <pc:chgData name="melissa erdem" userId="66647479d1468ed4" providerId="LiveId" clId="{B5580EA2-A3B5-474D-942B-42B0D5CE3776}" dt="2023-04-10T22:11:34.765" v="327" actId="171"/>
      <pc:docMkLst>
        <pc:docMk/>
      </pc:docMkLst>
      <pc:sldChg chg="modSp mod">
        <pc:chgData name="melissa erdem" userId="66647479d1468ed4" providerId="LiveId" clId="{B5580EA2-A3B5-474D-942B-42B0D5CE3776}" dt="2023-04-10T22:02:49.769" v="249" actId="20577"/>
        <pc:sldMkLst>
          <pc:docMk/>
          <pc:sldMk cId="2468533343" sldId="258"/>
        </pc:sldMkLst>
        <pc:graphicFrameChg chg="modGraphic">
          <ac:chgData name="melissa erdem" userId="66647479d1468ed4" providerId="LiveId" clId="{B5580EA2-A3B5-474D-942B-42B0D5CE3776}" dt="2023-04-10T22:02:49.769" v="249" actId="20577"/>
          <ac:graphicFrameMkLst>
            <pc:docMk/>
            <pc:sldMk cId="2468533343" sldId="258"/>
            <ac:graphicFrameMk id="4" creationId="{F97B29E9-2B4C-2D57-1F1B-011D1B216C92}"/>
          </ac:graphicFrameMkLst>
        </pc:graphicFrameChg>
      </pc:sldChg>
      <pc:sldChg chg="modSp mod">
        <pc:chgData name="melissa erdem" userId="66647479d1468ed4" providerId="LiveId" clId="{B5580EA2-A3B5-474D-942B-42B0D5CE3776}" dt="2023-04-10T22:03:07.360" v="250" actId="20577"/>
        <pc:sldMkLst>
          <pc:docMk/>
          <pc:sldMk cId="3971109633" sldId="260"/>
        </pc:sldMkLst>
        <pc:graphicFrameChg chg="modGraphic">
          <ac:chgData name="melissa erdem" userId="66647479d1468ed4" providerId="LiveId" clId="{B5580EA2-A3B5-474D-942B-42B0D5CE3776}" dt="2023-04-10T22:03:07.360" v="250" actId="20577"/>
          <ac:graphicFrameMkLst>
            <pc:docMk/>
            <pc:sldMk cId="3971109633" sldId="260"/>
            <ac:graphicFrameMk id="4" creationId="{5E8D163D-5C30-0EFA-3F2C-BE2C7F329236}"/>
          </ac:graphicFrameMkLst>
        </pc:graphicFrameChg>
      </pc:sldChg>
      <pc:sldChg chg="delSp modSp mod">
        <pc:chgData name="melissa erdem" userId="66647479d1468ed4" providerId="LiveId" clId="{B5580EA2-A3B5-474D-942B-42B0D5CE3776}" dt="2023-04-10T22:04:02.171" v="254"/>
        <pc:sldMkLst>
          <pc:docMk/>
          <pc:sldMk cId="4167444905" sldId="261"/>
        </pc:sldMkLst>
        <pc:spChg chg="mod">
          <ac:chgData name="melissa erdem" userId="66647479d1468ed4" providerId="LiveId" clId="{B5580EA2-A3B5-474D-942B-42B0D5CE3776}" dt="2023-04-10T22:04:02.171" v="254"/>
          <ac:spMkLst>
            <pc:docMk/>
            <pc:sldMk cId="4167444905" sldId="261"/>
            <ac:spMk id="9" creationId="{DB0846AE-B393-AF7A-73CC-C3BDDECDC817}"/>
          </ac:spMkLst>
        </pc:spChg>
        <pc:spChg chg="del">
          <ac:chgData name="melissa erdem" userId="66647479d1468ed4" providerId="LiveId" clId="{B5580EA2-A3B5-474D-942B-42B0D5CE3776}" dt="2023-04-10T22:03:36.176" v="253" actId="478"/>
          <ac:spMkLst>
            <pc:docMk/>
            <pc:sldMk cId="4167444905" sldId="261"/>
            <ac:spMk id="10" creationId="{CDA94C37-0B3B-5418-6DA4-337B4E717074}"/>
          </ac:spMkLst>
        </pc:spChg>
      </pc:sldChg>
      <pc:sldChg chg="modSp mod">
        <pc:chgData name="melissa erdem" userId="66647479d1468ed4" providerId="LiveId" clId="{B5580EA2-A3B5-474D-942B-42B0D5CE3776}" dt="2023-04-10T22:08:25.996" v="324" actId="20577"/>
        <pc:sldMkLst>
          <pc:docMk/>
          <pc:sldMk cId="3621227474" sldId="266"/>
        </pc:sldMkLst>
        <pc:spChg chg="mod">
          <ac:chgData name="melissa erdem" userId="66647479d1468ed4" providerId="LiveId" clId="{B5580EA2-A3B5-474D-942B-42B0D5CE3776}" dt="2023-04-10T22:08:25.996" v="324" actId="20577"/>
          <ac:spMkLst>
            <pc:docMk/>
            <pc:sldMk cId="3621227474" sldId="266"/>
            <ac:spMk id="11" creationId="{977A0B85-2D1B-7A88-9C9D-C72FEED7B4A9}"/>
          </ac:spMkLst>
        </pc:spChg>
      </pc:sldChg>
      <pc:sldChg chg="modSp mod">
        <pc:chgData name="melissa erdem" userId="66647479d1468ed4" providerId="LiveId" clId="{B5580EA2-A3B5-474D-942B-42B0D5CE3776}" dt="2023-04-10T22:06:54.350" v="323" actId="20577"/>
        <pc:sldMkLst>
          <pc:docMk/>
          <pc:sldMk cId="1066951122" sldId="331"/>
        </pc:sldMkLst>
        <pc:spChg chg="mod">
          <ac:chgData name="melissa erdem" userId="66647479d1468ed4" providerId="LiveId" clId="{B5580EA2-A3B5-474D-942B-42B0D5CE3776}" dt="2023-04-10T22:06:54.350" v="323" actId="20577"/>
          <ac:spMkLst>
            <pc:docMk/>
            <pc:sldMk cId="1066951122" sldId="331"/>
            <ac:spMk id="8" creationId="{50A126D9-6409-4937-2960-5160DE335575}"/>
          </ac:spMkLst>
        </pc:spChg>
      </pc:sldChg>
      <pc:sldChg chg="modSp mod">
        <pc:chgData name="melissa erdem" userId="66647479d1468ed4" providerId="LiveId" clId="{B5580EA2-A3B5-474D-942B-42B0D5CE3776}" dt="2023-04-10T22:03:21.022" v="252" actId="1076"/>
        <pc:sldMkLst>
          <pc:docMk/>
          <pc:sldMk cId="1045817996" sldId="332"/>
        </pc:sldMkLst>
        <pc:grpChg chg="mod">
          <ac:chgData name="melissa erdem" userId="66647479d1468ed4" providerId="LiveId" clId="{B5580EA2-A3B5-474D-942B-42B0D5CE3776}" dt="2023-04-10T22:03:17.675" v="251" actId="1076"/>
          <ac:grpSpMkLst>
            <pc:docMk/>
            <pc:sldMk cId="1045817996" sldId="332"/>
            <ac:grpSpMk id="4" creationId="{AC850A31-E12C-8F4A-3CDA-6F63B51A4A6F}"/>
          </ac:grpSpMkLst>
        </pc:grpChg>
        <pc:grpChg chg="mod">
          <ac:chgData name="melissa erdem" userId="66647479d1468ed4" providerId="LiveId" clId="{B5580EA2-A3B5-474D-942B-42B0D5CE3776}" dt="2023-04-10T22:03:21.022" v="252" actId="1076"/>
          <ac:grpSpMkLst>
            <pc:docMk/>
            <pc:sldMk cId="1045817996" sldId="332"/>
            <ac:grpSpMk id="45" creationId="{37D49148-EE5D-98B7-7A04-D31617A34CB5}"/>
          </ac:grpSpMkLst>
        </pc:grpChg>
      </pc:sldChg>
      <pc:sldChg chg="addSp delSp modSp mod">
        <pc:chgData name="melissa erdem" userId="66647479d1468ed4" providerId="LiveId" clId="{B5580EA2-A3B5-474D-942B-42B0D5CE3776}" dt="2023-04-10T22:11:24.729" v="326" actId="171"/>
        <pc:sldMkLst>
          <pc:docMk/>
          <pc:sldMk cId="1220974761" sldId="338"/>
        </pc:sldMkLst>
        <pc:spChg chg="add mod">
          <ac:chgData name="melissa erdem" userId="66647479d1468ed4" providerId="LiveId" clId="{B5580EA2-A3B5-474D-942B-42B0D5CE3776}" dt="2023-04-10T22:04:52.227" v="298" actId="20577"/>
          <ac:spMkLst>
            <pc:docMk/>
            <pc:sldMk cId="1220974761" sldId="338"/>
            <ac:spMk id="2" creationId="{18860046-8998-5D98-469A-633D08A9A530}"/>
          </ac:spMkLst>
        </pc:spChg>
        <pc:spChg chg="add mod">
          <ac:chgData name="melissa erdem" userId="66647479d1468ed4" providerId="LiveId" clId="{B5580EA2-A3B5-474D-942B-42B0D5CE3776}" dt="2023-04-10T21:21:25.895" v="47" actId="14100"/>
          <ac:spMkLst>
            <pc:docMk/>
            <pc:sldMk cId="1220974761" sldId="338"/>
            <ac:spMk id="3" creationId="{A02B7581-334F-1D5E-2C98-D8A06D345EEC}"/>
          </ac:spMkLst>
        </pc:spChg>
        <pc:spChg chg="mod">
          <ac:chgData name="melissa erdem" userId="66647479d1468ed4" providerId="LiveId" clId="{B5580EA2-A3B5-474D-942B-42B0D5CE3776}" dt="2023-04-10T21:09:20.012" v="27" actId="20577"/>
          <ac:spMkLst>
            <pc:docMk/>
            <pc:sldMk cId="1220974761" sldId="338"/>
            <ac:spMk id="4" creationId="{3AB09C75-540B-C2B4-01D2-F363877E895B}"/>
          </ac:spMkLst>
        </pc:spChg>
        <pc:spChg chg="mod">
          <ac:chgData name="melissa erdem" userId="66647479d1468ed4" providerId="LiveId" clId="{B5580EA2-A3B5-474D-942B-42B0D5CE3776}" dt="2023-04-10T22:06:15.234" v="312" actId="14100"/>
          <ac:spMkLst>
            <pc:docMk/>
            <pc:sldMk cId="1220974761" sldId="338"/>
            <ac:spMk id="8" creationId="{FF9127FF-ED6E-3862-55FC-25D59024BBE0}"/>
          </ac:spMkLst>
        </pc:spChg>
        <pc:spChg chg="mod ord">
          <ac:chgData name="melissa erdem" userId="66647479d1468ed4" providerId="LiveId" clId="{B5580EA2-A3B5-474D-942B-42B0D5CE3776}" dt="2023-04-10T21:23:00.132" v="70" actId="255"/>
          <ac:spMkLst>
            <pc:docMk/>
            <pc:sldMk cId="1220974761" sldId="338"/>
            <ac:spMk id="9" creationId="{DC8A1D42-3F01-675F-1C44-EA7F01BFC335}"/>
          </ac:spMkLst>
        </pc:spChg>
        <pc:spChg chg="del">
          <ac:chgData name="melissa erdem" userId="66647479d1468ed4" providerId="LiveId" clId="{B5580EA2-A3B5-474D-942B-42B0D5CE3776}" dt="2023-04-10T21:23:21.046" v="76" actId="478"/>
          <ac:spMkLst>
            <pc:docMk/>
            <pc:sldMk cId="1220974761" sldId="338"/>
            <ac:spMk id="10" creationId="{62447D76-9B07-125E-1F67-F69440A53EFB}"/>
          </ac:spMkLst>
        </pc:spChg>
        <pc:spChg chg="add mod">
          <ac:chgData name="melissa erdem" userId="66647479d1468ed4" providerId="LiveId" clId="{B5580EA2-A3B5-474D-942B-42B0D5CE3776}" dt="2023-04-10T21:22:23.903" v="56" actId="207"/>
          <ac:spMkLst>
            <pc:docMk/>
            <pc:sldMk cId="1220974761" sldId="338"/>
            <ac:spMk id="11" creationId="{869840EC-92F0-F4F9-0023-F6BD13108B6C}"/>
          </ac:spMkLst>
        </pc:spChg>
        <pc:spChg chg="add mod">
          <ac:chgData name="melissa erdem" userId="66647479d1468ed4" providerId="LiveId" clId="{B5580EA2-A3B5-474D-942B-42B0D5CE3776}" dt="2023-04-10T21:23:14.225" v="73" actId="1076"/>
          <ac:spMkLst>
            <pc:docMk/>
            <pc:sldMk cId="1220974761" sldId="338"/>
            <ac:spMk id="13" creationId="{769F9102-5C46-B335-183A-CDE89EA51231}"/>
          </ac:spMkLst>
        </pc:spChg>
        <pc:spChg chg="del">
          <ac:chgData name="melissa erdem" userId="66647479d1468ed4" providerId="LiveId" clId="{B5580EA2-A3B5-474D-942B-42B0D5CE3776}" dt="2023-04-10T21:21:02.261" v="43" actId="478"/>
          <ac:spMkLst>
            <pc:docMk/>
            <pc:sldMk cId="1220974761" sldId="338"/>
            <ac:spMk id="14" creationId="{C6E2980A-2B0D-471D-53F5-9306AB45CCE1}"/>
          </ac:spMkLst>
        </pc:spChg>
        <pc:spChg chg="add mod">
          <ac:chgData name="melissa erdem" userId="66647479d1468ed4" providerId="LiveId" clId="{B5580EA2-A3B5-474D-942B-42B0D5CE3776}" dt="2023-04-10T21:23:18.412" v="75" actId="20577"/>
          <ac:spMkLst>
            <pc:docMk/>
            <pc:sldMk cId="1220974761" sldId="338"/>
            <ac:spMk id="15" creationId="{4D7970A3-329D-54B7-A273-51BD2DA3CA3C}"/>
          </ac:spMkLst>
        </pc:spChg>
        <pc:spChg chg="del mod">
          <ac:chgData name="melissa erdem" userId="66647479d1468ed4" providerId="LiveId" clId="{B5580EA2-A3B5-474D-942B-42B0D5CE3776}" dt="2023-04-10T21:23:08.757" v="71" actId="478"/>
          <ac:spMkLst>
            <pc:docMk/>
            <pc:sldMk cId="1220974761" sldId="338"/>
            <ac:spMk id="18" creationId="{411E118D-F0FB-546E-CCD4-8F232D68B599}"/>
          </ac:spMkLst>
        </pc:spChg>
        <pc:spChg chg="del">
          <ac:chgData name="melissa erdem" userId="66647479d1468ed4" providerId="LiveId" clId="{B5580EA2-A3B5-474D-942B-42B0D5CE3776}" dt="2023-04-10T21:01:46.211" v="0" actId="478"/>
          <ac:spMkLst>
            <pc:docMk/>
            <pc:sldMk cId="1220974761" sldId="338"/>
            <ac:spMk id="20" creationId="{0F8F2321-33B7-1A39-6015-524CDC27DDEB}"/>
          </ac:spMkLst>
        </pc:spChg>
        <pc:spChg chg="del">
          <ac:chgData name="melissa erdem" userId="66647479d1468ed4" providerId="LiveId" clId="{B5580EA2-A3B5-474D-942B-42B0D5CE3776}" dt="2023-04-10T21:10:07.771" v="31" actId="478"/>
          <ac:spMkLst>
            <pc:docMk/>
            <pc:sldMk cId="1220974761" sldId="338"/>
            <ac:spMk id="22" creationId="{65CFF8C6-F7E6-148E-38FA-3DD7363734AD}"/>
          </ac:spMkLst>
        </pc:spChg>
        <pc:picChg chg="add mod">
          <ac:chgData name="melissa erdem" userId="66647479d1468ed4" providerId="LiveId" clId="{B5580EA2-A3B5-474D-942B-42B0D5CE3776}" dt="2023-04-10T21:29:57.867" v="195" actId="1076"/>
          <ac:picMkLst>
            <pc:docMk/>
            <pc:sldMk cId="1220974761" sldId="338"/>
            <ac:picMk id="16" creationId="{B3DC54CD-4783-7CDB-9C95-DB87DFFF2B1A}"/>
          </ac:picMkLst>
        </pc:picChg>
        <pc:picChg chg="add mod">
          <ac:chgData name="melissa erdem" userId="66647479d1468ed4" providerId="LiveId" clId="{B5580EA2-A3B5-474D-942B-42B0D5CE3776}" dt="2023-04-10T21:30:42.490" v="200" actId="1076"/>
          <ac:picMkLst>
            <pc:docMk/>
            <pc:sldMk cId="1220974761" sldId="338"/>
            <ac:picMk id="17" creationId="{FED6A497-4427-DE7F-20E7-4EDCCA9C4A5A}"/>
          </ac:picMkLst>
        </pc:picChg>
        <pc:picChg chg="ord">
          <ac:chgData name="melissa erdem" userId="66647479d1468ed4" providerId="LiveId" clId="{B5580EA2-A3B5-474D-942B-42B0D5CE3776}" dt="2023-04-10T22:11:24.729" v="326" actId="171"/>
          <ac:picMkLst>
            <pc:docMk/>
            <pc:sldMk cId="1220974761" sldId="338"/>
            <ac:picMk id="23" creationId="{2E4B18AF-5C23-37C2-24AC-8D6E0D03582A}"/>
          </ac:picMkLst>
        </pc:picChg>
        <pc:cxnChg chg="add mod">
          <ac:chgData name="melissa erdem" userId="66647479d1468ed4" providerId="LiveId" clId="{B5580EA2-A3B5-474D-942B-42B0D5CE3776}" dt="2023-04-10T21:21:54.773" v="51" actId="693"/>
          <ac:cxnSpMkLst>
            <pc:docMk/>
            <pc:sldMk cId="1220974761" sldId="338"/>
            <ac:cxnSpMk id="7" creationId="{39E28B5F-0DE8-25BF-189A-63A7D4F35FA8}"/>
          </ac:cxnSpMkLst>
        </pc:cxnChg>
        <pc:cxnChg chg="add mod">
          <ac:chgData name="melissa erdem" userId="66647479d1468ed4" providerId="LiveId" clId="{B5580EA2-A3B5-474D-942B-42B0D5CE3776}" dt="2023-04-10T21:23:14.225" v="73" actId="1076"/>
          <ac:cxnSpMkLst>
            <pc:docMk/>
            <pc:sldMk cId="1220974761" sldId="338"/>
            <ac:cxnSpMk id="12" creationId="{3C49849B-E7C9-51EC-61EC-E9825BFE5402}"/>
          </ac:cxnSpMkLst>
        </pc:cxnChg>
      </pc:sldChg>
      <pc:sldChg chg="modSp mod">
        <pc:chgData name="melissa erdem" userId="66647479d1468ed4" providerId="LiveId" clId="{B5580EA2-A3B5-474D-942B-42B0D5CE3776}" dt="2023-04-10T22:04:12.928" v="256" actId="20577"/>
        <pc:sldMkLst>
          <pc:docMk/>
          <pc:sldMk cId="3267167226" sldId="339"/>
        </pc:sldMkLst>
        <pc:spChg chg="mod">
          <ac:chgData name="melissa erdem" userId="66647479d1468ed4" providerId="LiveId" clId="{B5580EA2-A3B5-474D-942B-42B0D5CE3776}" dt="2023-04-10T22:04:12.928" v="256" actId="20577"/>
          <ac:spMkLst>
            <pc:docMk/>
            <pc:sldMk cId="3267167226" sldId="339"/>
            <ac:spMk id="5" creationId="{6720CB9E-5CAE-021C-C67E-8086779C72E9}"/>
          </ac:spMkLst>
        </pc:spChg>
      </pc:sldChg>
      <pc:sldChg chg="addSp delSp modSp mod">
        <pc:chgData name="melissa erdem" userId="66647479d1468ed4" providerId="LiveId" clId="{B5580EA2-A3B5-474D-942B-42B0D5CE3776}" dt="2023-04-10T22:05:25.803" v="306" actId="20577"/>
        <pc:sldMkLst>
          <pc:docMk/>
          <pc:sldMk cId="1270727657" sldId="340"/>
        </pc:sldMkLst>
        <pc:spChg chg="del">
          <ac:chgData name="melissa erdem" userId="66647479d1468ed4" providerId="LiveId" clId="{B5580EA2-A3B5-474D-942B-42B0D5CE3776}" dt="2023-04-10T21:23:47.940" v="83" actId="478"/>
          <ac:spMkLst>
            <pc:docMk/>
            <pc:sldMk cId="1270727657" sldId="340"/>
            <ac:spMk id="2" creationId="{0C724070-2E30-3280-B880-69F9538FE2F9}"/>
          </ac:spMkLst>
        </pc:spChg>
        <pc:spChg chg="del">
          <ac:chgData name="melissa erdem" userId="66647479d1468ed4" providerId="LiveId" clId="{B5580EA2-A3B5-474D-942B-42B0D5CE3776}" dt="2023-04-10T21:23:46.111" v="82" actId="478"/>
          <ac:spMkLst>
            <pc:docMk/>
            <pc:sldMk cId="1270727657" sldId="340"/>
            <ac:spMk id="3" creationId="{554A1E18-D480-EA7A-65D7-931E7FF4078D}"/>
          </ac:spMkLst>
        </pc:spChg>
        <pc:spChg chg="mod">
          <ac:chgData name="melissa erdem" userId="66647479d1468ed4" providerId="LiveId" clId="{B5580EA2-A3B5-474D-942B-42B0D5CE3776}" dt="2023-04-10T21:27:51.363" v="181" actId="20577"/>
          <ac:spMkLst>
            <pc:docMk/>
            <pc:sldMk cId="1270727657" sldId="340"/>
            <ac:spMk id="4" creationId="{3AB09C75-540B-C2B4-01D2-F363877E895B}"/>
          </ac:spMkLst>
        </pc:spChg>
        <pc:spChg chg="del">
          <ac:chgData name="melissa erdem" userId="66647479d1468ed4" providerId="LiveId" clId="{B5580EA2-A3B5-474D-942B-42B0D5CE3776}" dt="2023-04-10T21:23:25.755" v="77" actId="478"/>
          <ac:spMkLst>
            <pc:docMk/>
            <pc:sldMk cId="1270727657" sldId="340"/>
            <ac:spMk id="7" creationId="{C9227DB0-F1EF-B33F-571C-D4A5386C2652}"/>
          </ac:spMkLst>
        </pc:spChg>
        <pc:spChg chg="mod">
          <ac:chgData name="melissa erdem" userId="66647479d1468ed4" providerId="LiveId" clId="{B5580EA2-A3B5-474D-942B-42B0D5CE3776}" dt="2023-04-10T21:27:48.566" v="180" actId="20577"/>
          <ac:spMkLst>
            <pc:docMk/>
            <pc:sldMk cId="1270727657" sldId="340"/>
            <ac:spMk id="8" creationId="{FF9127FF-ED6E-3862-55FC-25D59024BBE0}"/>
          </ac:spMkLst>
        </pc:spChg>
        <pc:spChg chg="add mod">
          <ac:chgData name="melissa erdem" userId="66647479d1468ed4" providerId="LiveId" clId="{B5580EA2-A3B5-474D-942B-42B0D5CE3776}" dt="2023-04-10T21:23:49.503" v="84" actId="1076"/>
          <ac:spMkLst>
            <pc:docMk/>
            <pc:sldMk cId="1270727657" sldId="340"/>
            <ac:spMk id="9" creationId="{CEC3DEBC-B5A8-1933-50F8-71B1F8D59AE5}"/>
          </ac:spMkLst>
        </pc:spChg>
        <pc:spChg chg="del mod">
          <ac:chgData name="melissa erdem" userId="66647479d1468ed4" providerId="LiveId" clId="{B5580EA2-A3B5-474D-942B-42B0D5CE3776}" dt="2023-04-10T21:24:35.920" v="102" actId="478"/>
          <ac:spMkLst>
            <pc:docMk/>
            <pc:sldMk cId="1270727657" sldId="340"/>
            <ac:spMk id="10" creationId="{0BDC55BA-3593-A459-13B1-BE0C767550F1}"/>
          </ac:spMkLst>
        </pc:spChg>
        <pc:spChg chg="add mod">
          <ac:chgData name="melissa erdem" userId="66647479d1468ed4" providerId="LiveId" clId="{B5580EA2-A3B5-474D-942B-42B0D5CE3776}" dt="2023-04-10T21:23:52.751" v="85" actId="1076"/>
          <ac:spMkLst>
            <pc:docMk/>
            <pc:sldMk cId="1270727657" sldId="340"/>
            <ac:spMk id="11" creationId="{4ECC094D-06F2-94DA-24E2-77BA6747F75E}"/>
          </ac:spMkLst>
        </pc:spChg>
        <pc:spChg chg="del mod">
          <ac:chgData name="melissa erdem" userId="66647479d1468ed4" providerId="LiveId" clId="{B5580EA2-A3B5-474D-942B-42B0D5CE3776}" dt="2023-04-10T21:28:15.140" v="184"/>
          <ac:spMkLst>
            <pc:docMk/>
            <pc:sldMk cId="1270727657" sldId="340"/>
            <ac:spMk id="12" creationId="{D6D8A090-CCD0-52DB-4415-2FF29DF3C96C}"/>
          </ac:spMkLst>
        </pc:spChg>
        <pc:spChg chg="del mod">
          <ac:chgData name="melissa erdem" userId="66647479d1468ed4" providerId="LiveId" clId="{B5580EA2-A3B5-474D-942B-42B0D5CE3776}" dt="2023-04-10T21:25:09.014" v="108" actId="478"/>
          <ac:spMkLst>
            <pc:docMk/>
            <pc:sldMk cId="1270727657" sldId="340"/>
            <ac:spMk id="14" creationId="{A85D928F-D241-4D40-1C81-729F735E6A38}"/>
          </ac:spMkLst>
        </pc:spChg>
        <pc:spChg chg="add mod">
          <ac:chgData name="melissa erdem" userId="66647479d1468ed4" providerId="LiveId" clId="{B5580EA2-A3B5-474D-942B-42B0D5CE3776}" dt="2023-04-10T21:23:44.689" v="81" actId="1076"/>
          <ac:spMkLst>
            <pc:docMk/>
            <pc:sldMk cId="1270727657" sldId="340"/>
            <ac:spMk id="16" creationId="{B5355565-010D-6679-347A-E888460EAAB5}"/>
          </ac:spMkLst>
        </pc:spChg>
        <pc:spChg chg="add mod">
          <ac:chgData name="melissa erdem" userId="66647479d1468ed4" providerId="LiveId" clId="{B5580EA2-A3B5-474D-942B-42B0D5CE3776}" dt="2023-04-10T21:23:59.095" v="88" actId="20577"/>
          <ac:spMkLst>
            <pc:docMk/>
            <pc:sldMk cId="1270727657" sldId="340"/>
            <ac:spMk id="17" creationId="{7413F20C-4980-1D3B-4855-37C582040C2D}"/>
          </ac:spMkLst>
        </pc:spChg>
        <pc:spChg chg="add mod">
          <ac:chgData name="melissa erdem" userId="66647479d1468ed4" providerId="LiveId" clId="{B5580EA2-A3B5-474D-942B-42B0D5CE3776}" dt="2023-04-10T22:05:25.803" v="306" actId="20577"/>
          <ac:spMkLst>
            <pc:docMk/>
            <pc:sldMk cId="1270727657" sldId="340"/>
            <ac:spMk id="18" creationId="{1754C711-BA09-59D3-5761-8A2D8FA5ACE9}"/>
          </ac:spMkLst>
        </pc:spChg>
        <pc:spChg chg="add mod">
          <ac:chgData name="melissa erdem" userId="66647479d1468ed4" providerId="LiveId" clId="{B5580EA2-A3B5-474D-942B-42B0D5CE3776}" dt="2023-04-10T21:28:36.182" v="191"/>
          <ac:spMkLst>
            <pc:docMk/>
            <pc:sldMk cId="1270727657" sldId="340"/>
            <ac:spMk id="19" creationId="{A3586631-ECC4-20BF-A529-F101F4EE354C}"/>
          </ac:spMkLst>
        </pc:spChg>
        <pc:picChg chg="add mod">
          <ac:chgData name="melissa erdem" userId="66647479d1468ed4" providerId="LiveId" clId="{B5580EA2-A3B5-474D-942B-42B0D5CE3776}" dt="2023-04-10T21:31:21.758" v="206" actId="14100"/>
          <ac:picMkLst>
            <pc:docMk/>
            <pc:sldMk cId="1270727657" sldId="340"/>
            <ac:picMk id="20" creationId="{22878D59-A97C-8631-3D17-D82DAD94A2C2}"/>
          </ac:picMkLst>
        </pc:picChg>
        <pc:picChg chg="add mod ord">
          <ac:chgData name="melissa erdem" userId="66647479d1468ed4" providerId="LiveId" clId="{B5580EA2-A3B5-474D-942B-42B0D5CE3776}" dt="2023-04-10T21:31:50.943" v="215" actId="171"/>
          <ac:picMkLst>
            <pc:docMk/>
            <pc:sldMk cId="1270727657" sldId="340"/>
            <ac:picMk id="21" creationId="{EE022504-C806-D982-A8C4-FA26B14EB202}"/>
          </ac:picMkLst>
        </pc:picChg>
        <pc:cxnChg chg="add mod">
          <ac:chgData name="melissa erdem" userId="66647479d1468ed4" providerId="LiveId" clId="{B5580EA2-A3B5-474D-942B-42B0D5CE3776}" dt="2023-04-10T21:23:55.220" v="86" actId="1076"/>
          <ac:cxnSpMkLst>
            <pc:docMk/>
            <pc:sldMk cId="1270727657" sldId="340"/>
            <ac:cxnSpMk id="5" creationId="{9459E392-55D0-0FC2-756D-AE6A636F8E68}"/>
          </ac:cxnSpMkLst>
        </pc:cxnChg>
        <pc:cxnChg chg="add mod">
          <ac:chgData name="melissa erdem" userId="66647479d1468ed4" providerId="LiveId" clId="{B5580EA2-A3B5-474D-942B-42B0D5CE3776}" dt="2023-04-10T21:23:44.689" v="81" actId="1076"/>
          <ac:cxnSpMkLst>
            <pc:docMk/>
            <pc:sldMk cId="1270727657" sldId="340"/>
            <ac:cxnSpMk id="13" creationId="{6FC9D60C-FB71-C6F0-0EBB-810B5EC6FB0A}"/>
          </ac:cxnSpMkLst>
        </pc:cxnChg>
      </pc:sldChg>
      <pc:sldChg chg="addSp delSp modSp mod">
        <pc:chgData name="melissa erdem" userId="66647479d1468ed4" providerId="LiveId" clId="{B5580EA2-A3B5-474D-942B-42B0D5CE3776}" dt="2023-04-10T22:11:34.765" v="327" actId="171"/>
        <pc:sldMkLst>
          <pc:docMk/>
          <pc:sldMk cId="3949217603" sldId="341"/>
        </pc:sldMkLst>
        <pc:spChg chg="del mod">
          <ac:chgData name="melissa erdem" userId="66647479d1468ed4" providerId="LiveId" clId="{B5580EA2-A3B5-474D-942B-42B0D5CE3776}" dt="2023-04-10T21:24:06.186" v="90" actId="478"/>
          <ac:spMkLst>
            <pc:docMk/>
            <pc:sldMk cId="3949217603" sldId="341"/>
            <ac:spMk id="2" creationId="{07BEF8A1-1302-6105-8257-0056588B127C}"/>
          </ac:spMkLst>
        </pc:spChg>
        <pc:spChg chg="del">
          <ac:chgData name="melissa erdem" userId="66647479d1468ed4" providerId="LiveId" clId="{B5580EA2-A3B5-474D-942B-42B0D5CE3776}" dt="2023-04-10T21:24:17.966" v="96" actId="478"/>
          <ac:spMkLst>
            <pc:docMk/>
            <pc:sldMk cId="3949217603" sldId="341"/>
            <ac:spMk id="3" creationId="{D9A3A02F-4538-A9AA-137B-7EB71F139FB3}"/>
          </ac:spMkLst>
        </pc:spChg>
        <pc:spChg chg="mod">
          <ac:chgData name="melissa erdem" userId="66647479d1468ed4" providerId="LiveId" clId="{B5580EA2-A3B5-474D-942B-42B0D5CE3776}" dt="2023-04-10T22:06:36.249" v="320" actId="5793"/>
          <ac:spMkLst>
            <pc:docMk/>
            <pc:sldMk cId="3949217603" sldId="341"/>
            <ac:spMk id="4" creationId="{3AB09C75-540B-C2B4-01D2-F363877E895B}"/>
          </ac:spMkLst>
        </pc:spChg>
        <pc:spChg chg="del mod">
          <ac:chgData name="melissa erdem" userId="66647479d1468ed4" providerId="LiveId" clId="{B5580EA2-A3B5-474D-942B-42B0D5CE3776}" dt="2023-04-10T21:32:36.324" v="223" actId="478"/>
          <ac:spMkLst>
            <pc:docMk/>
            <pc:sldMk cId="3949217603" sldId="341"/>
            <ac:spMk id="7" creationId="{569411BE-C5CF-5406-B0A2-A71127C9B3EB}"/>
          </ac:spMkLst>
        </pc:spChg>
        <pc:spChg chg="mod">
          <ac:chgData name="melissa erdem" userId="66647479d1468ed4" providerId="LiveId" clId="{B5580EA2-A3B5-474D-942B-42B0D5CE3776}" dt="2023-04-10T22:06:39.295" v="321" actId="20577"/>
          <ac:spMkLst>
            <pc:docMk/>
            <pc:sldMk cId="3949217603" sldId="341"/>
            <ac:spMk id="8" creationId="{FF9127FF-ED6E-3862-55FC-25D59024BBE0}"/>
          </ac:spMkLst>
        </pc:spChg>
        <pc:spChg chg="add mod">
          <ac:chgData name="melissa erdem" userId="66647479d1468ed4" providerId="LiveId" clId="{B5580EA2-A3B5-474D-942B-42B0D5CE3776}" dt="2023-04-10T21:33:05.920" v="231" actId="1076"/>
          <ac:spMkLst>
            <pc:docMk/>
            <pc:sldMk cId="3949217603" sldId="341"/>
            <ac:spMk id="9" creationId="{66D44014-9536-6F57-F8D8-6E7DBD4D6099}"/>
          </ac:spMkLst>
        </pc:spChg>
        <pc:spChg chg="del mod">
          <ac:chgData name="melissa erdem" userId="66647479d1468ed4" providerId="LiveId" clId="{B5580EA2-A3B5-474D-942B-42B0D5CE3776}" dt="2023-04-10T21:32:27.293" v="221" actId="478"/>
          <ac:spMkLst>
            <pc:docMk/>
            <pc:sldMk cId="3949217603" sldId="341"/>
            <ac:spMk id="10" creationId="{3A5CF3E7-D5D3-225C-2D6F-0FA8CD342C93}"/>
          </ac:spMkLst>
        </pc:spChg>
        <pc:spChg chg="add mod">
          <ac:chgData name="melissa erdem" userId="66647479d1468ed4" providerId="LiveId" clId="{B5580EA2-A3B5-474D-942B-42B0D5CE3776}" dt="2023-04-10T21:33:08.811" v="232" actId="1076"/>
          <ac:spMkLst>
            <pc:docMk/>
            <pc:sldMk cId="3949217603" sldId="341"/>
            <ac:spMk id="11" creationId="{129F17FF-ACF0-D20E-F8B2-9EE9CF2EA9C8}"/>
          </ac:spMkLst>
        </pc:spChg>
        <pc:spChg chg="del mod">
          <ac:chgData name="melissa erdem" userId="66647479d1468ed4" providerId="LiveId" clId="{B5580EA2-A3B5-474D-942B-42B0D5CE3776}" dt="2023-04-10T21:33:16.332" v="234" actId="478"/>
          <ac:spMkLst>
            <pc:docMk/>
            <pc:sldMk cId="3949217603" sldId="341"/>
            <ac:spMk id="12" creationId="{5599075F-2181-C1D7-C06A-6BF2260AD85F}"/>
          </ac:spMkLst>
        </pc:spChg>
        <pc:spChg chg="del">
          <ac:chgData name="melissa erdem" userId="66647479d1468ed4" providerId="LiveId" clId="{B5580EA2-A3B5-474D-942B-42B0D5CE3776}" dt="2023-04-10T21:33:55.161" v="244" actId="478"/>
          <ac:spMkLst>
            <pc:docMk/>
            <pc:sldMk cId="3949217603" sldId="341"/>
            <ac:spMk id="14" creationId="{6C61FE67-5A82-0A5C-7A75-81B37A70121D}"/>
          </ac:spMkLst>
        </pc:spChg>
        <pc:spChg chg="add mod">
          <ac:chgData name="melissa erdem" userId="66647479d1468ed4" providerId="LiveId" clId="{B5580EA2-A3B5-474D-942B-42B0D5CE3776}" dt="2023-04-10T21:34:00.618" v="245" actId="1076"/>
          <ac:spMkLst>
            <pc:docMk/>
            <pc:sldMk cId="3949217603" sldId="341"/>
            <ac:spMk id="16" creationId="{B307BEA4-3A0B-0628-7648-079CEF4D1DED}"/>
          </ac:spMkLst>
        </pc:spChg>
        <pc:spChg chg="add mod">
          <ac:chgData name="melissa erdem" userId="66647479d1468ed4" providerId="LiveId" clId="{B5580EA2-A3B5-474D-942B-42B0D5CE3776}" dt="2023-04-10T21:34:00.618" v="245" actId="1076"/>
          <ac:spMkLst>
            <pc:docMk/>
            <pc:sldMk cId="3949217603" sldId="341"/>
            <ac:spMk id="17" creationId="{9A9B0035-A30D-1010-E5A0-562FCA8C7870}"/>
          </ac:spMkLst>
        </pc:spChg>
        <pc:spChg chg="add mod">
          <ac:chgData name="melissa erdem" userId="66647479d1468ed4" providerId="LiveId" clId="{B5580EA2-A3B5-474D-942B-42B0D5CE3776}" dt="2023-04-10T21:32:56.135" v="228" actId="1076"/>
          <ac:spMkLst>
            <pc:docMk/>
            <pc:sldMk cId="3949217603" sldId="341"/>
            <ac:spMk id="19" creationId="{3942C402-3399-F25B-44B9-F4A191A59C5D}"/>
          </ac:spMkLst>
        </pc:spChg>
        <pc:spChg chg="add del mod">
          <ac:chgData name="melissa erdem" userId="66647479d1468ed4" providerId="LiveId" clId="{B5580EA2-A3B5-474D-942B-42B0D5CE3776}" dt="2023-04-10T21:33:49.424" v="241" actId="478"/>
          <ac:spMkLst>
            <pc:docMk/>
            <pc:sldMk cId="3949217603" sldId="341"/>
            <ac:spMk id="21" creationId="{D9665A38-50DB-6750-2B21-8C3F6E690CEA}"/>
          </ac:spMkLst>
        </pc:spChg>
        <pc:spChg chg="add mod">
          <ac:chgData name="melissa erdem" userId="66647479d1468ed4" providerId="LiveId" clId="{B5580EA2-A3B5-474D-942B-42B0D5CE3776}" dt="2023-04-10T21:34:08.159" v="248" actId="1582"/>
          <ac:spMkLst>
            <pc:docMk/>
            <pc:sldMk cId="3949217603" sldId="341"/>
            <ac:spMk id="22" creationId="{01B987D0-E806-F475-5FFA-49572EDB1948}"/>
          </ac:spMkLst>
        </pc:spChg>
        <pc:picChg chg="ord">
          <ac:chgData name="melissa erdem" userId="66647479d1468ed4" providerId="LiveId" clId="{B5580EA2-A3B5-474D-942B-42B0D5CE3776}" dt="2023-04-10T22:11:34.765" v="327" actId="171"/>
          <ac:picMkLst>
            <pc:docMk/>
            <pc:sldMk cId="3949217603" sldId="341"/>
            <ac:picMk id="15" creationId="{BD95E0ED-7EB7-C671-1289-443F96C05B2C}"/>
          </ac:picMkLst>
        </pc:picChg>
        <pc:picChg chg="add mod">
          <ac:chgData name="melissa erdem" userId="66647479d1468ed4" providerId="LiveId" clId="{B5580EA2-A3B5-474D-942B-42B0D5CE3776}" dt="2023-04-10T21:32:10.998" v="219" actId="1076"/>
          <ac:picMkLst>
            <pc:docMk/>
            <pc:sldMk cId="3949217603" sldId="341"/>
            <ac:picMk id="18" creationId="{D4020C6B-DF36-9199-E2D2-2266B559C791}"/>
          </ac:picMkLst>
        </pc:picChg>
        <pc:picChg chg="add mod">
          <ac:chgData name="melissa erdem" userId="66647479d1468ed4" providerId="LiveId" clId="{B5580EA2-A3B5-474D-942B-42B0D5CE3776}" dt="2023-04-10T22:05:59.717" v="308" actId="1076"/>
          <ac:picMkLst>
            <pc:docMk/>
            <pc:sldMk cId="3949217603" sldId="341"/>
            <ac:picMk id="23" creationId="{0A3062C9-4178-FEF2-7E87-B2041BA99A10}"/>
          </ac:picMkLst>
        </pc:picChg>
        <pc:cxnChg chg="add mod">
          <ac:chgData name="melissa erdem" userId="66647479d1468ed4" providerId="LiveId" clId="{B5580EA2-A3B5-474D-942B-42B0D5CE3776}" dt="2023-04-10T21:33:03.872" v="230" actId="1076"/>
          <ac:cxnSpMkLst>
            <pc:docMk/>
            <pc:sldMk cId="3949217603" sldId="341"/>
            <ac:cxnSpMk id="5" creationId="{862FDF50-F037-E6D6-4EC2-9028CDA1AF9F}"/>
          </ac:cxnSpMkLst>
        </pc:cxnChg>
        <pc:cxnChg chg="mod">
          <ac:chgData name="melissa erdem" userId="66647479d1468ed4" providerId="LiveId" clId="{B5580EA2-A3B5-474D-942B-42B0D5CE3776}" dt="2023-04-10T22:06:02.811" v="309" actId="1076"/>
          <ac:cxnSpMkLst>
            <pc:docMk/>
            <pc:sldMk cId="3949217603" sldId="341"/>
            <ac:cxnSpMk id="6" creationId="{6DF72B32-804D-A338-E285-683A1C3C26F5}"/>
          </ac:cxnSpMkLst>
        </pc:cxnChg>
        <pc:cxnChg chg="add mod">
          <ac:chgData name="melissa erdem" userId="66647479d1468ed4" providerId="LiveId" clId="{B5580EA2-A3B5-474D-942B-42B0D5CE3776}" dt="2023-04-10T21:34:00.618" v="245" actId="1076"/>
          <ac:cxnSpMkLst>
            <pc:docMk/>
            <pc:sldMk cId="3949217603" sldId="341"/>
            <ac:cxnSpMk id="13" creationId="{E8F53173-A889-B80A-0D5B-FC1A7B043B82}"/>
          </ac:cxnSpMkLst>
        </pc:cxnChg>
      </pc:sldChg>
    </pc:docChg>
  </pc:docChgLst>
  <pc:docChgLst>
    <pc:chgData name="Mucahide Karakaya" userId="23f29a4c57c77478" providerId="LiveId" clId="{D94E4D59-BEDB-4C38-B767-14B217E32310}"/>
    <pc:docChg chg="undo custSel addSld delSld modSld">
      <pc:chgData name="Mucahide Karakaya" userId="23f29a4c57c77478" providerId="LiveId" clId="{D94E4D59-BEDB-4C38-B767-14B217E32310}" dt="2023-05-02T22:13:11.642" v="187"/>
      <pc:docMkLst>
        <pc:docMk/>
      </pc:docMkLst>
      <pc:sldChg chg="addSp modSp">
        <pc:chgData name="Mucahide Karakaya" userId="23f29a4c57c77478" providerId="LiveId" clId="{D94E4D59-BEDB-4C38-B767-14B217E32310}" dt="2023-04-24T21:03:16.855" v="164"/>
        <pc:sldMkLst>
          <pc:docMk/>
          <pc:sldMk cId="2390708529" sldId="257"/>
        </pc:sldMkLst>
        <pc:picChg chg="add mod">
          <ac:chgData name="Mucahide Karakaya" userId="23f29a4c57c77478" providerId="LiveId" clId="{D94E4D59-BEDB-4C38-B767-14B217E32310}" dt="2023-04-24T21:03:16.855" v="164"/>
          <ac:picMkLst>
            <pc:docMk/>
            <pc:sldMk cId="2390708529" sldId="257"/>
            <ac:picMk id="2" creationId="{97724211-6406-F3D5-5AB7-9EAD42C7E072}"/>
          </ac:picMkLst>
        </pc:picChg>
      </pc:sldChg>
      <pc:sldChg chg="addSp modSp mod">
        <pc:chgData name="Mucahide Karakaya" userId="23f29a4c57c77478" providerId="LiveId" clId="{D94E4D59-BEDB-4C38-B767-14B217E32310}" dt="2023-04-24T21:03:27.695" v="168" actId="1076"/>
        <pc:sldMkLst>
          <pc:docMk/>
          <pc:sldMk cId="8915433" sldId="258"/>
        </pc:sldMkLst>
        <pc:spChg chg="mod">
          <ac:chgData name="Mucahide Karakaya" userId="23f29a4c57c77478" providerId="LiveId" clId="{D94E4D59-BEDB-4C38-B767-14B217E32310}" dt="2023-04-24T21:03:23.869" v="166" actId="1076"/>
          <ac:spMkLst>
            <pc:docMk/>
            <pc:sldMk cId="8915433" sldId="258"/>
            <ac:spMk id="5" creationId="{D0CD9EDB-CA09-D2FF-2ADD-623C19AD9D73}"/>
          </ac:spMkLst>
        </pc:spChg>
        <pc:spChg chg="mod">
          <ac:chgData name="Mucahide Karakaya" userId="23f29a4c57c77478" providerId="LiveId" clId="{D94E4D59-BEDB-4C38-B767-14B217E32310}" dt="2023-04-24T21:03:27.695" v="168" actId="1076"/>
          <ac:spMkLst>
            <pc:docMk/>
            <pc:sldMk cId="8915433" sldId="258"/>
            <ac:spMk id="6" creationId="{05876598-717F-559B-21C7-560FAB203EF8}"/>
          </ac:spMkLst>
        </pc:spChg>
        <pc:picChg chg="add mod">
          <ac:chgData name="Mucahide Karakaya" userId="23f29a4c57c77478" providerId="LiveId" clId="{D94E4D59-BEDB-4C38-B767-14B217E32310}" dt="2023-04-24T21:03:21.217" v="165"/>
          <ac:picMkLst>
            <pc:docMk/>
            <pc:sldMk cId="8915433" sldId="258"/>
            <ac:picMk id="2" creationId="{093866D2-FDEA-7EF8-1B70-58664BB980EC}"/>
          </ac:picMkLst>
        </pc:picChg>
      </pc:sldChg>
      <pc:sldChg chg="addSp modSp mod">
        <pc:chgData name="Mucahide Karakaya" userId="23f29a4c57c77478" providerId="LiveId" clId="{D94E4D59-BEDB-4C38-B767-14B217E32310}" dt="2023-04-24T21:03:39.584" v="171"/>
        <pc:sldMkLst>
          <pc:docMk/>
          <pc:sldMk cId="96043156" sldId="259"/>
        </pc:sldMkLst>
        <pc:spChg chg="mod">
          <ac:chgData name="Mucahide Karakaya" userId="23f29a4c57c77478" providerId="LiveId" clId="{D94E4D59-BEDB-4C38-B767-14B217E32310}" dt="2023-04-24T21:03:36.765" v="169" actId="1076"/>
          <ac:spMkLst>
            <pc:docMk/>
            <pc:sldMk cId="96043156" sldId="259"/>
            <ac:spMk id="5" creationId="{669B4E45-4F8A-52A9-7035-7158C6FD2590}"/>
          </ac:spMkLst>
        </pc:spChg>
        <pc:spChg chg="mod">
          <ac:chgData name="Mucahide Karakaya" userId="23f29a4c57c77478" providerId="LiveId" clId="{D94E4D59-BEDB-4C38-B767-14B217E32310}" dt="2023-04-24T21:03:37.873" v="170" actId="1076"/>
          <ac:spMkLst>
            <pc:docMk/>
            <pc:sldMk cId="96043156" sldId="259"/>
            <ac:spMk id="6" creationId="{C1F82487-66B5-754A-049D-85EF986D029A}"/>
          </ac:spMkLst>
        </pc:spChg>
        <pc:picChg chg="add mod">
          <ac:chgData name="Mucahide Karakaya" userId="23f29a4c57c77478" providerId="LiveId" clId="{D94E4D59-BEDB-4C38-B767-14B217E32310}" dt="2023-04-24T21:03:39.584" v="171"/>
          <ac:picMkLst>
            <pc:docMk/>
            <pc:sldMk cId="96043156" sldId="259"/>
            <ac:picMk id="2" creationId="{07CE0389-0D61-E116-4F7D-E34FB64D7EA4}"/>
          </ac:picMkLst>
        </pc:picChg>
      </pc:sldChg>
      <pc:sldChg chg="addSp modSp">
        <pc:chgData name="Mucahide Karakaya" userId="23f29a4c57c77478" providerId="LiveId" clId="{D94E4D59-BEDB-4C38-B767-14B217E32310}" dt="2023-04-24T21:02:02.398" v="144"/>
        <pc:sldMkLst>
          <pc:docMk/>
          <pc:sldMk cId="2534971197" sldId="264"/>
        </pc:sldMkLst>
        <pc:picChg chg="add mod">
          <ac:chgData name="Mucahide Karakaya" userId="23f29a4c57c77478" providerId="LiveId" clId="{D94E4D59-BEDB-4C38-B767-14B217E32310}" dt="2023-04-24T21:02:02.398" v="144"/>
          <ac:picMkLst>
            <pc:docMk/>
            <pc:sldMk cId="2534971197" sldId="264"/>
            <ac:picMk id="2" creationId="{4E0E322D-29FB-946C-5DF3-D0E394B4E61C}"/>
          </ac:picMkLst>
        </pc:picChg>
      </pc:sldChg>
      <pc:sldChg chg="addSp modSp">
        <pc:chgData name="Mucahide Karakaya" userId="23f29a4c57c77478" providerId="LiveId" clId="{D94E4D59-BEDB-4C38-B767-14B217E32310}" dt="2023-04-24T21:02:06.207" v="145"/>
        <pc:sldMkLst>
          <pc:docMk/>
          <pc:sldMk cId="2862586321" sldId="265"/>
        </pc:sldMkLst>
        <pc:picChg chg="add mod">
          <ac:chgData name="Mucahide Karakaya" userId="23f29a4c57c77478" providerId="LiveId" clId="{D94E4D59-BEDB-4C38-B767-14B217E32310}" dt="2023-04-24T21:02:06.207" v="145"/>
          <ac:picMkLst>
            <pc:docMk/>
            <pc:sldMk cId="2862586321" sldId="265"/>
            <ac:picMk id="2" creationId="{0669B4E8-C43B-A7DC-392C-3357AA92C9F0}"/>
          </ac:picMkLst>
        </pc:picChg>
      </pc:sldChg>
      <pc:sldChg chg="addSp modSp">
        <pc:chgData name="Mucahide Karakaya" userId="23f29a4c57c77478" providerId="LiveId" clId="{D94E4D59-BEDB-4C38-B767-14B217E32310}" dt="2023-04-24T21:02:52.311" v="156"/>
        <pc:sldMkLst>
          <pc:docMk/>
          <pc:sldMk cId="2484162140" sldId="271"/>
        </pc:sldMkLst>
        <pc:picChg chg="add mod">
          <ac:chgData name="Mucahide Karakaya" userId="23f29a4c57c77478" providerId="LiveId" clId="{D94E4D59-BEDB-4C38-B767-14B217E32310}" dt="2023-04-24T21:02:52.311" v="156"/>
          <ac:picMkLst>
            <pc:docMk/>
            <pc:sldMk cId="2484162140" sldId="271"/>
            <ac:picMk id="2" creationId="{24FC5102-E0F9-2AA8-C4BE-EC930C72BF15}"/>
          </ac:picMkLst>
        </pc:picChg>
      </pc:sldChg>
      <pc:sldChg chg="addSp delSp modSp mod">
        <pc:chgData name="Mucahide Karakaya" userId="23f29a4c57c77478" providerId="LiveId" clId="{D94E4D59-BEDB-4C38-B767-14B217E32310}" dt="2023-04-24T21:03:45.022" v="173"/>
        <pc:sldMkLst>
          <pc:docMk/>
          <pc:sldMk cId="3556758959" sldId="290"/>
        </pc:sldMkLst>
        <pc:picChg chg="del">
          <ac:chgData name="Mucahide Karakaya" userId="23f29a4c57c77478" providerId="LiveId" clId="{D94E4D59-BEDB-4C38-B767-14B217E32310}" dt="2023-04-24T21:03:43.829" v="172" actId="478"/>
          <ac:picMkLst>
            <pc:docMk/>
            <pc:sldMk cId="3556758959" sldId="290"/>
            <ac:picMk id="8" creationId="{0B4D8255-C859-8714-C6B3-D7162273B2A3}"/>
          </ac:picMkLst>
        </pc:picChg>
        <pc:picChg chg="add mod">
          <ac:chgData name="Mucahide Karakaya" userId="23f29a4c57c77478" providerId="LiveId" clId="{D94E4D59-BEDB-4C38-B767-14B217E32310}" dt="2023-04-24T21:03:45.022" v="173"/>
          <ac:picMkLst>
            <pc:docMk/>
            <pc:sldMk cId="3556758959" sldId="290"/>
            <ac:picMk id="9" creationId="{CA5CE34D-9178-2DFC-C271-A7B89158CD78}"/>
          </ac:picMkLst>
        </pc:picChg>
      </pc:sldChg>
      <pc:sldChg chg="addSp delSp modSp mod">
        <pc:chgData name="Mucahide Karakaya" userId="23f29a4c57c77478" providerId="LiveId" clId="{D94E4D59-BEDB-4C38-B767-14B217E32310}" dt="2023-04-24T21:03:49.597" v="175"/>
        <pc:sldMkLst>
          <pc:docMk/>
          <pc:sldMk cId="1346953692" sldId="294"/>
        </pc:sldMkLst>
        <pc:picChg chg="del">
          <ac:chgData name="Mucahide Karakaya" userId="23f29a4c57c77478" providerId="LiveId" clId="{D94E4D59-BEDB-4C38-B767-14B217E32310}" dt="2023-04-24T21:03:48.296" v="174" actId="478"/>
          <ac:picMkLst>
            <pc:docMk/>
            <pc:sldMk cId="1346953692" sldId="294"/>
            <ac:picMk id="9" creationId="{17959102-071D-9FC0-B65D-F60634E1C6AA}"/>
          </ac:picMkLst>
        </pc:picChg>
        <pc:picChg chg="add mod">
          <ac:chgData name="Mucahide Karakaya" userId="23f29a4c57c77478" providerId="LiveId" clId="{D94E4D59-BEDB-4C38-B767-14B217E32310}" dt="2023-04-24T21:03:49.597" v="175"/>
          <ac:picMkLst>
            <pc:docMk/>
            <pc:sldMk cId="1346953692" sldId="294"/>
            <ac:picMk id="10" creationId="{B8EABF13-64C1-38A9-A959-95E230A3CA4B}"/>
          </ac:picMkLst>
        </pc:picChg>
      </pc:sldChg>
      <pc:sldChg chg="addSp delSp modSp mod">
        <pc:chgData name="Mucahide Karakaya" userId="23f29a4c57c77478" providerId="LiveId" clId="{D94E4D59-BEDB-4C38-B767-14B217E32310}" dt="2023-05-02T22:12:36.974" v="184"/>
        <pc:sldMkLst>
          <pc:docMk/>
          <pc:sldMk cId="3053476994" sldId="296"/>
        </pc:sldMkLst>
        <pc:picChg chg="del">
          <ac:chgData name="Mucahide Karakaya" userId="23f29a4c57c77478" providerId="LiveId" clId="{D94E4D59-BEDB-4C38-B767-14B217E32310}" dt="2023-05-02T22:12:21.617" v="183" actId="21"/>
          <ac:picMkLst>
            <pc:docMk/>
            <pc:sldMk cId="3053476994" sldId="296"/>
            <ac:picMk id="3" creationId="{04D322D7-6128-8DA0-1742-88F016DCBF75}"/>
          </ac:picMkLst>
        </pc:picChg>
        <pc:picChg chg="add mod">
          <ac:chgData name="Mucahide Karakaya" userId="23f29a4c57c77478" providerId="LiveId" clId="{D94E4D59-BEDB-4C38-B767-14B217E32310}" dt="2023-05-02T22:12:36.974" v="184"/>
          <ac:picMkLst>
            <pc:docMk/>
            <pc:sldMk cId="3053476994" sldId="296"/>
            <ac:picMk id="6" creationId="{B148934B-EB0F-983D-E49D-F6E81CF4FE97}"/>
          </ac:picMkLst>
        </pc:picChg>
      </pc:sldChg>
      <pc:sldChg chg="addSp delSp modSp mod">
        <pc:chgData name="Mucahide Karakaya" userId="23f29a4c57c77478" providerId="LiveId" clId="{D94E4D59-BEDB-4C38-B767-14B217E32310}" dt="2023-04-24T21:02:48.686" v="155"/>
        <pc:sldMkLst>
          <pc:docMk/>
          <pc:sldMk cId="4146568136" sldId="297"/>
        </pc:sldMkLst>
        <pc:picChg chg="del">
          <ac:chgData name="Mucahide Karakaya" userId="23f29a4c57c77478" providerId="LiveId" clId="{D94E4D59-BEDB-4C38-B767-14B217E32310}" dt="2023-04-24T21:02:47.344" v="154" actId="478"/>
          <ac:picMkLst>
            <pc:docMk/>
            <pc:sldMk cId="4146568136" sldId="297"/>
            <ac:picMk id="2" creationId="{40E94F76-8D84-8634-433C-5E650F0ED733}"/>
          </ac:picMkLst>
        </pc:picChg>
        <pc:picChg chg="add mod">
          <ac:chgData name="Mucahide Karakaya" userId="23f29a4c57c77478" providerId="LiveId" clId="{D94E4D59-BEDB-4C38-B767-14B217E32310}" dt="2023-04-24T21:02:48.686" v="155"/>
          <ac:picMkLst>
            <pc:docMk/>
            <pc:sldMk cId="4146568136" sldId="297"/>
            <ac:picMk id="6" creationId="{A46F3DAD-D311-B9F4-C96A-D77D18598375}"/>
          </ac:picMkLst>
        </pc:picChg>
      </pc:sldChg>
      <pc:sldChg chg="addSp delSp modSp mod">
        <pc:chgData name="Mucahide Karakaya" userId="23f29a4c57c77478" providerId="LiveId" clId="{D94E4D59-BEDB-4C38-B767-14B217E32310}" dt="2023-04-24T21:03:01.009" v="159"/>
        <pc:sldMkLst>
          <pc:docMk/>
          <pc:sldMk cId="1402554090" sldId="298"/>
        </pc:sldMkLst>
        <pc:picChg chg="add mod">
          <ac:chgData name="Mucahide Karakaya" userId="23f29a4c57c77478" providerId="LiveId" clId="{D94E4D59-BEDB-4C38-B767-14B217E32310}" dt="2023-04-24T21:03:01.009" v="159"/>
          <ac:picMkLst>
            <pc:docMk/>
            <pc:sldMk cId="1402554090" sldId="298"/>
            <ac:picMk id="2" creationId="{82710756-E261-ABE1-B342-E162DC19448C}"/>
          </ac:picMkLst>
        </pc:picChg>
        <pc:picChg chg="del">
          <ac:chgData name="Mucahide Karakaya" userId="23f29a4c57c77478" providerId="LiveId" clId="{D94E4D59-BEDB-4C38-B767-14B217E32310}" dt="2023-04-24T21:02:59.607" v="158" actId="478"/>
          <ac:picMkLst>
            <pc:docMk/>
            <pc:sldMk cId="1402554090" sldId="298"/>
            <ac:picMk id="3" creationId="{484D1C6D-23E8-3D5F-8127-1C334267DA99}"/>
          </ac:picMkLst>
        </pc:picChg>
      </pc:sldChg>
      <pc:sldChg chg="addSp delSp modSp mod">
        <pc:chgData name="Mucahide Karakaya" userId="23f29a4c57c77478" providerId="LiveId" clId="{D94E4D59-BEDB-4C38-B767-14B217E32310}" dt="2023-04-24T21:04:00.903" v="178"/>
        <pc:sldMkLst>
          <pc:docMk/>
          <pc:sldMk cId="3380387406" sldId="299"/>
        </pc:sldMkLst>
        <pc:picChg chg="add mod">
          <ac:chgData name="Mucahide Karakaya" userId="23f29a4c57c77478" providerId="LiveId" clId="{D94E4D59-BEDB-4C38-B767-14B217E32310}" dt="2023-04-24T21:04:00.903" v="178"/>
          <ac:picMkLst>
            <pc:docMk/>
            <pc:sldMk cId="3380387406" sldId="299"/>
            <ac:picMk id="2" creationId="{83E9AC71-352F-82F4-4554-2F37647881ED}"/>
          </ac:picMkLst>
        </pc:picChg>
        <pc:picChg chg="del">
          <ac:chgData name="Mucahide Karakaya" userId="23f29a4c57c77478" providerId="LiveId" clId="{D94E4D59-BEDB-4C38-B767-14B217E32310}" dt="2023-04-24T21:03:59.424" v="177" actId="478"/>
          <ac:picMkLst>
            <pc:docMk/>
            <pc:sldMk cId="3380387406" sldId="299"/>
            <ac:picMk id="67" creationId="{C4FBBA10-7D8D-F364-6505-97FEC2DB3F83}"/>
          </ac:picMkLst>
        </pc:picChg>
      </pc:sldChg>
      <pc:sldChg chg="addSp delSp modSp mod">
        <pc:chgData name="Mucahide Karakaya" userId="23f29a4c57c77478" providerId="LiveId" clId="{D94E4D59-BEDB-4C38-B767-14B217E32310}" dt="2023-05-02T22:12:08.188" v="182"/>
        <pc:sldMkLst>
          <pc:docMk/>
          <pc:sldMk cId="1263981560" sldId="307"/>
        </pc:sldMkLst>
        <pc:picChg chg="add mod">
          <ac:chgData name="Mucahide Karakaya" userId="23f29a4c57c77478" providerId="LiveId" clId="{D94E4D59-BEDB-4C38-B767-14B217E32310}" dt="2023-05-02T22:12:08.188" v="182"/>
          <ac:picMkLst>
            <pc:docMk/>
            <pc:sldMk cId="1263981560" sldId="307"/>
            <ac:picMk id="2" creationId="{CB0DBA21-A6C2-2D65-15A9-0A5EC2426863}"/>
          </ac:picMkLst>
        </pc:picChg>
        <pc:picChg chg="del">
          <ac:chgData name="Mucahide Karakaya" userId="23f29a4c57c77478" providerId="LiveId" clId="{D94E4D59-BEDB-4C38-B767-14B217E32310}" dt="2023-05-02T22:12:01.078" v="181" actId="21"/>
          <ac:picMkLst>
            <pc:docMk/>
            <pc:sldMk cId="1263981560" sldId="307"/>
            <ac:picMk id="8" creationId="{00000000-0000-0000-0000-000000000000}"/>
          </ac:picMkLst>
        </pc:picChg>
      </pc:sldChg>
      <pc:sldChg chg="addSp delSp modSp mod">
        <pc:chgData name="Mucahide Karakaya" userId="23f29a4c57c77478" providerId="LiveId" clId="{D94E4D59-BEDB-4C38-B767-14B217E32310}" dt="2023-04-24T21:04:06.892" v="180"/>
        <pc:sldMkLst>
          <pc:docMk/>
          <pc:sldMk cId="3265719728" sldId="331"/>
        </pc:sldMkLst>
        <pc:picChg chg="add mod">
          <ac:chgData name="Mucahide Karakaya" userId="23f29a4c57c77478" providerId="LiveId" clId="{D94E4D59-BEDB-4C38-B767-14B217E32310}" dt="2023-04-24T21:04:06.892" v="180"/>
          <ac:picMkLst>
            <pc:docMk/>
            <pc:sldMk cId="3265719728" sldId="331"/>
            <ac:picMk id="3" creationId="{FDEE8EE6-F7FD-EA1F-4812-594D55BBDE7F}"/>
          </ac:picMkLst>
        </pc:picChg>
        <pc:picChg chg="del">
          <ac:chgData name="Mucahide Karakaya" userId="23f29a4c57c77478" providerId="LiveId" clId="{D94E4D59-BEDB-4C38-B767-14B217E32310}" dt="2023-04-24T21:04:05.554" v="179" actId="478"/>
          <ac:picMkLst>
            <pc:docMk/>
            <pc:sldMk cId="3265719728" sldId="331"/>
            <ac:picMk id="20" creationId="{616C90D1-B3A1-6251-BF0E-52E80B5EB45E}"/>
          </ac:picMkLst>
        </pc:picChg>
      </pc:sldChg>
      <pc:sldChg chg="del">
        <pc:chgData name="Mucahide Karakaya" userId="23f29a4c57c77478" providerId="LiveId" clId="{D94E4D59-BEDB-4C38-B767-14B217E32310}" dt="2023-04-24T20:30:43.279" v="0" actId="2696"/>
        <pc:sldMkLst>
          <pc:docMk/>
          <pc:sldMk cId="1045817996" sldId="332"/>
        </pc:sldMkLst>
      </pc:sldChg>
      <pc:sldChg chg="del">
        <pc:chgData name="Mucahide Karakaya" userId="23f29a4c57c77478" providerId="LiveId" clId="{D94E4D59-BEDB-4C38-B767-14B217E32310}" dt="2023-04-24T20:30:43.279" v="0" actId="2696"/>
        <pc:sldMkLst>
          <pc:docMk/>
          <pc:sldMk cId="2645997752" sldId="333"/>
        </pc:sldMkLst>
      </pc:sldChg>
      <pc:sldChg chg="del">
        <pc:chgData name="Mucahide Karakaya" userId="23f29a4c57c77478" providerId="LiveId" clId="{D94E4D59-BEDB-4C38-B767-14B217E32310}" dt="2023-04-24T20:30:43.279" v="0" actId="2696"/>
        <pc:sldMkLst>
          <pc:docMk/>
          <pc:sldMk cId="163986933" sldId="334"/>
        </pc:sldMkLst>
      </pc:sldChg>
      <pc:sldChg chg="del">
        <pc:chgData name="Mucahide Karakaya" userId="23f29a4c57c77478" providerId="LiveId" clId="{D94E4D59-BEDB-4C38-B767-14B217E32310}" dt="2023-04-24T20:30:43.279" v="0" actId="2696"/>
        <pc:sldMkLst>
          <pc:docMk/>
          <pc:sldMk cId="3930355187" sldId="335"/>
        </pc:sldMkLst>
      </pc:sldChg>
      <pc:sldChg chg="del">
        <pc:chgData name="Mucahide Karakaya" userId="23f29a4c57c77478" providerId="LiveId" clId="{D94E4D59-BEDB-4C38-B767-14B217E32310}" dt="2023-04-24T20:30:43.279" v="0" actId="2696"/>
        <pc:sldMkLst>
          <pc:docMk/>
          <pc:sldMk cId="2358725611" sldId="336"/>
        </pc:sldMkLst>
      </pc:sldChg>
      <pc:sldChg chg="addSp modSp mod">
        <pc:chgData name="Mucahide Karakaya" userId="23f29a4c57c77478" providerId="LiveId" clId="{D94E4D59-BEDB-4C38-B767-14B217E32310}" dt="2023-04-24T21:03:08.543" v="162" actId="14100"/>
        <pc:sldMkLst>
          <pc:docMk/>
          <pc:sldMk cId="1906402469" sldId="342"/>
        </pc:sldMkLst>
        <pc:picChg chg="add mod">
          <ac:chgData name="Mucahide Karakaya" userId="23f29a4c57c77478" providerId="LiveId" clId="{D94E4D59-BEDB-4C38-B767-14B217E32310}" dt="2023-04-24T21:03:08.543" v="162" actId="14100"/>
          <ac:picMkLst>
            <pc:docMk/>
            <pc:sldMk cId="1906402469" sldId="342"/>
            <ac:picMk id="2" creationId="{2315CE82-317E-7160-1569-C71599CFE0FB}"/>
          </ac:picMkLst>
        </pc:picChg>
      </pc:sldChg>
      <pc:sldChg chg="addSp modSp">
        <pc:chgData name="Mucahide Karakaya" userId="23f29a4c57c77478" providerId="LiveId" clId="{D94E4D59-BEDB-4C38-B767-14B217E32310}" dt="2023-04-24T21:02:56.238" v="157"/>
        <pc:sldMkLst>
          <pc:docMk/>
          <pc:sldMk cId="2116854171" sldId="343"/>
        </pc:sldMkLst>
        <pc:picChg chg="add mod">
          <ac:chgData name="Mucahide Karakaya" userId="23f29a4c57c77478" providerId="LiveId" clId="{D94E4D59-BEDB-4C38-B767-14B217E32310}" dt="2023-04-24T21:02:56.238" v="157"/>
          <ac:picMkLst>
            <pc:docMk/>
            <pc:sldMk cId="2116854171" sldId="343"/>
            <ac:picMk id="2" creationId="{5794E0F9-9178-93BA-42B2-C0F12D97C5D1}"/>
          </ac:picMkLst>
        </pc:picChg>
      </pc:sldChg>
      <pc:sldChg chg="addSp modSp">
        <pc:chgData name="Mucahide Karakaya" userId="23f29a4c57c77478" providerId="LiveId" clId="{D94E4D59-BEDB-4C38-B767-14B217E32310}" dt="2023-04-24T21:02:22.894" v="149"/>
        <pc:sldMkLst>
          <pc:docMk/>
          <pc:sldMk cId="304033439" sldId="345"/>
        </pc:sldMkLst>
        <pc:picChg chg="add mod">
          <ac:chgData name="Mucahide Karakaya" userId="23f29a4c57c77478" providerId="LiveId" clId="{D94E4D59-BEDB-4C38-B767-14B217E32310}" dt="2023-04-24T21:02:22.894" v="149"/>
          <ac:picMkLst>
            <pc:docMk/>
            <pc:sldMk cId="304033439" sldId="345"/>
            <ac:picMk id="2" creationId="{70DDC1AD-39CD-F989-8DCF-C67EE60FB258}"/>
          </ac:picMkLst>
        </pc:picChg>
      </pc:sldChg>
      <pc:sldChg chg="addSp modSp">
        <pc:chgData name="Mucahide Karakaya" userId="23f29a4c57c77478" providerId="LiveId" clId="{D94E4D59-BEDB-4C38-B767-14B217E32310}" dt="2023-05-02T22:13:11.642" v="187"/>
        <pc:sldMkLst>
          <pc:docMk/>
          <pc:sldMk cId="1474599828" sldId="347"/>
        </pc:sldMkLst>
        <pc:picChg chg="add mod">
          <ac:chgData name="Mucahide Karakaya" userId="23f29a4c57c77478" providerId="LiveId" clId="{D94E4D59-BEDB-4C38-B767-14B217E32310}" dt="2023-05-02T22:13:11.642" v="187"/>
          <ac:picMkLst>
            <pc:docMk/>
            <pc:sldMk cId="1474599828" sldId="347"/>
            <ac:picMk id="2" creationId="{E2735CBA-8961-7412-CEE6-3FF980F58ED4}"/>
          </ac:picMkLst>
        </pc:picChg>
      </pc:sldChg>
      <pc:sldChg chg="addSp modSp">
        <pc:chgData name="Mucahide Karakaya" userId="23f29a4c57c77478" providerId="LiveId" clId="{D94E4D59-BEDB-4C38-B767-14B217E32310}" dt="2023-05-02T22:13:06.664" v="186"/>
        <pc:sldMkLst>
          <pc:docMk/>
          <pc:sldMk cId="2194363541" sldId="348"/>
        </pc:sldMkLst>
        <pc:picChg chg="add mod">
          <ac:chgData name="Mucahide Karakaya" userId="23f29a4c57c77478" providerId="LiveId" clId="{D94E4D59-BEDB-4C38-B767-14B217E32310}" dt="2023-05-02T22:13:06.664" v="186"/>
          <ac:picMkLst>
            <pc:docMk/>
            <pc:sldMk cId="2194363541" sldId="348"/>
            <ac:picMk id="2" creationId="{E06D9DE9-12C9-C1F3-E49C-F6756B691199}"/>
          </ac:picMkLst>
        </pc:picChg>
      </pc:sldChg>
      <pc:sldChg chg="addSp delSp modSp mod">
        <pc:chgData name="Mucahide Karakaya" userId="23f29a4c57c77478" providerId="LiveId" clId="{D94E4D59-BEDB-4C38-B767-14B217E32310}" dt="2023-04-24T21:02:36.793" v="153"/>
        <pc:sldMkLst>
          <pc:docMk/>
          <pc:sldMk cId="2164648182" sldId="349"/>
        </pc:sldMkLst>
        <pc:picChg chg="del">
          <ac:chgData name="Mucahide Karakaya" userId="23f29a4c57c77478" providerId="LiveId" clId="{D94E4D59-BEDB-4C38-B767-14B217E32310}" dt="2023-04-24T21:02:35.459" v="152" actId="478"/>
          <ac:picMkLst>
            <pc:docMk/>
            <pc:sldMk cId="2164648182" sldId="349"/>
            <ac:picMk id="3" creationId="{E0DBFD96-BEF5-4022-9A86-890252A98FEC}"/>
          </ac:picMkLst>
        </pc:picChg>
        <pc:picChg chg="add mod">
          <ac:chgData name="Mucahide Karakaya" userId="23f29a4c57c77478" providerId="LiveId" clId="{D94E4D59-BEDB-4C38-B767-14B217E32310}" dt="2023-04-24T21:02:36.793" v="153"/>
          <ac:picMkLst>
            <pc:docMk/>
            <pc:sldMk cId="2164648182" sldId="349"/>
            <ac:picMk id="4" creationId="{2B7C0570-B8E6-B828-72EE-D2E092EE9F11}"/>
          </ac:picMkLst>
        </pc:picChg>
      </pc:sldChg>
      <pc:sldChg chg="addSp modSp">
        <pc:chgData name="Mucahide Karakaya" userId="23f29a4c57c77478" providerId="LiveId" clId="{D94E4D59-BEDB-4C38-B767-14B217E32310}" dt="2023-05-02T22:12:44.563" v="185"/>
        <pc:sldMkLst>
          <pc:docMk/>
          <pc:sldMk cId="1596107259" sldId="350"/>
        </pc:sldMkLst>
        <pc:picChg chg="add mod">
          <ac:chgData name="Mucahide Karakaya" userId="23f29a4c57c77478" providerId="LiveId" clId="{D94E4D59-BEDB-4C38-B767-14B217E32310}" dt="2023-05-02T22:12:44.563" v="185"/>
          <ac:picMkLst>
            <pc:docMk/>
            <pc:sldMk cId="1596107259" sldId="350"/>
            <ac:picMk id="3" creationId="{C86D1D69-00D3-0915-B50C-7ABC40C469A7}"/>
          </ac:picMkLst>
        </pc:picChg>
      </pc:sldChg>
      <pc:sldChg chg="addSp modSp">
        <pc:chgData name="Mucahide Karakaya" userId="23f29a4c57c77478" providerId="LiveId" clId="{D94E4D59-BEDB-4C38-B767-14B217E32310}" dt="2023-04-24T21:03:52.750" v="176"/>
        <pc:sldMkLst>
          <pc:docMk/>
          <pc:sldMk cId="1015973335" sldId="351"/>
        </pc:sldMkLst>
        <pc:picChg chg="add mod">
          <ac:chgData name="Mucahide Karakaya" userId="23f29a4c57c77478" providerId="LiveId" clId="{D94E4D59-BEDB-4C38-B767-14B217E32310}" dt="2023-04-24T21:03:52.750" v="176"/>
          <ac:picMkLst>
            <pc:docMk/>
            <pc:sldMk cId="1015973335" sldId="351"/>
            <ac:picMk id="2" creationId="{B7AF44BC-8843-266E-2864-F0FE0B495A66}"/>
          </ac:picMkLst>
        </pc:picChg>
      </pc:sldChg>
      <pc:sldChg chg="addSp modSp">
        <pc:chgData name="Mucahide Karakaya" userId="23f29a4c57c77478" providerId="LiveId" clId="{D94E4D59-BEDB-4C38-B767-14B217E32310}" dt="2023-04-24T21:03:12.559" v="163"/>
        <pc:sldMkLst>
          <pc:docMk/>
          <pc:sldMk cId="666541450" sldId="352"/>
        </pc:sldMkLst>
        <pc:picChg chg="add mod">
          <ac:chgData name="Mucahide Karakaya" userId="23f29a4c57c77478" providerId="LiveId" clId="{D94E4D59-BEDB-4C38-B767-14B217E32310}" dt="2023-04-24T21:03:12.559" v="163"/>
          <ac:picMkLst>
            <pc:docMk/>
            <pc:sldMk cId="666541450" sldId="352"/>
            <ac:picMk id="2" creationId="{06E3E74F-E9B9-4F10-42BA-52682D2FD707}"/>
          </ac:picMkLst>
        </pc:picChg>
      </pc:sldChg>
      <pc:sldChg chg="addSp delSp modSp mod">
        <pc:chgData name="Mucahide Karakaya" userId="23f29a4c57c77478" providerId="LiveId" clId="{D94E4D59-BEDB-4C38-B767-14B217E32310}" dt="2023-04-24T21:02:15.502" v="147"/>
        <pc:sldMkLst>
          <pc:docMk/>
          <pc:sldMk cId="3327239110" sldId="355"/>
        </pc:sldMkLst>
        <pc:spChg chg="mod">
          <ac:chgData name="Mucahide Karakaya" userId="23f29a4c57c77478" providerId="LiveId" clId="{D94E4D59-BEDB-4C38-B767-14B217E32310}" dt="2023-04-24T20:38:06.861" v="25" actId="123"/>
          <ac:spMkLst>
            <pc:docMk/>
            <pc:sldMk cId="3327239110" sldId="355"/>
            <ac:spMk id="9" creationId="{A4ACC8D7-4A36-48F8-BACD-B3A0BFCF8CB6}"/>
          </ac:spMkLst>
        </pc:spChg>
        <pc:picChg chg="add del mod">
          <ac:chgData name="Mucahide Karakaya" userId="23f29a4c57c77478" providerId="LiveId" clId="{D94E4D59-BEDB-4C38-B767-14B217E32310}" dt="2023-04-24T20:36:13.134" v="7" actId="21"/>
          <ac:picMkLst>
            <pc:docMk/>
            <pc:sldMk cId="3327239110" sldId="355"/>
            <ac:picMk id="3" creationId="{ED47BC4F-F53B-3CA5-C7F7-E837F5E581D1}"/>
          </ac:picMkLst>
        </pc:picChg>
        <pc:picChg chg="add mod">
          <ac:chgData name="Mucahide Karakaya" userId="23f29a4c57c77478" providerId="LiveId" clId="{D94E4D59-BEDB-4C38-B767-14B217E32310}" dt="2023-04-24T20:38:23.240" v="32" actId="14100"/>
          <ac:picMkLst>
            <pc:docMk/>
            <pc:sldMk cId="3327239110" sldId="355"/>
            <ac:picMk id="5" creationId="{B77CF6BA-FF32-4B01-553B-BB00E47950B5}"/>
          </ac:picMkLst>
        </pc:picChg>
        <pc:picChg chg="add mod">
          <ac:chgData name="Mucahide Karakaya" userId="23f29a4c57c77478" providerId="LiveId" clId="{D94E4D59-BEDB-4C38-B767-14B217E32310}" dt="2023-04-24T21:02:15.502" v="147"/>
          <ac:picMkLst>
            <pc:docMk/>
            <pc:sldMk cId="3327239110" sldId="355"/>
            <ac:picMk id="6" creationId="{574402CF-5BC1-60EA-F04F-81BBB3549921}"/>
          </ac:picMkLst>
        </pc:picChg>
      </pc:sldChg>
      <pc:sldChg chg="addSp modSp">
        <pc:chgData name="Mucahide Karakaya" userId="23f29a4c57c77478" providerId="LiveId" clId="{D94E4D59-BEDB-4C38-B767-14B217E32310}" dt="2023-04-24T21:02:19.008" v="148"/>
        <pc:sldMkLst>
          <pc:docMk/>
          <pc:sldMk cId="3601166896" sldId="356"/>
        </pc:sldMkLst>
        <pc:picChg chg="add mod">
          <ac:chgData name="Mucahide Karakaya" userId="23f29a4c57c77478" providerId="LiveId" clId="{D94E4D59-BEDB-4C38-B767-14B217E32310}" dt="2023-04-24T21:02:19.008" v="148"/>
          <ac:picMkLst>
            <pc:docMk/>
            <pc:sldMk cId="3601166896" sldId="356"/>
            <ac:picMk id="2" creationId="{CCDD1652-5684-9F29-9C49-F9C226DCF1A8}"/>
          </ac:picMkLst>
        </pc:picChg>
      </pc:sldChg>
      <pc:sldChg chg="addSp modSp">
        <pc:chgData name="Mucahide Karakaya" userId="23f29a4c57c77478" providerId="LiveId" clId="{D94E4D59-BEDB-4C38-B767-14B217E32310}" dt="2023-04-24T21:02:27.535" v="150"/>
        <pc:sldMkLst>
          <pc:docMk/>
          <pc:sldMk cId="1039342484" sldId="357"/>
        </pc:sldMkLst>
        <pc:picChg chg="add mod">
          <ac:chgData name="Mucahide Karakaya" userId="23f29a4c57c77478" providerId="LiveId" clId="{D94E4D59-BEDB-4C38-B767-14B217E32310}" dt="2023-04-24T21:02:27.535" v="150"/>
          <ac:picMkLst>
            <pc:docMk/>
            <pc:sldMk cId="1039342484" sldId="357"/>
            <ac:picMk id="2" creationId="{BAFDF83D-1398-D189-0946-20E7636732EA}"/>
          </ac:picMkLst>
        </pc:picChg>
      </pc:sldChg>
      <pc:sldChg chg="addSp modSp">
        <pc:chgData name="Mucahide Karakaya" userId="23f29a4c57c77478" providerId="LiveId" clId="{D94E4D59-BEDB-4C38-B767-14B217E32310}" dt="2023-04-24T21:02:30.246" v="151"/>
        <pc:sldMkLst>
          <pc:docMk/>
          <pc:sldMk cId="78421866" sldId="358"/>
        </pc:sldMkLst>
        <pc:picChg chg="add mod">
          <ac:chgData name="Mucahide Karakaya" userId="23f29a4c57c77478" providerId="LiveId" clId="{D94E4D59-BEDB-4C38-B767-14B217E32310}" dt="2023-04-24T21:02:30.246" v="151"/>
          <ac:picMkLst>
            <pc:docMk/>
            <pc:sldMk cId="78421866" sldId="358"/>
            <ac:picMk id="2" creationId="{254BDED8-1C09-2F65-D15C-361DEA469DA3}"/>
          </ac:picMkLst>
        </pc:picChg>
      </pc:sldChg>
      <pc:sldChg chg="addSp delSp modSp new del mod">
        <pc:chgData name="Mucahide Karakaya" userId="23f29a4c57c77478" providerId="LiveId" clId="{D94E4D59-BEDB-4C38-B767-14B217E32310}" dt="2023-04-24T21:00:57.971" v="101" actId="2696"/>
        <pc:sldMkLst>
          <pc:docMk/>
          <pc:sldMk cId="1566840559" sldId="359"/>
        </pc:sldMkLst>
        <pc:spChg chg="del">
          <ac:chgData name="Mucahide Karakaya" userId="23f29a4c57c77478" providerId="LiveId" clId="{D94E4D59-BEDB-4C38-B767-14B217E32310}" dt="2023-04-24T20:38:39.022" v="34" actId="21"/>
          <ac:spMkLst>
            <pc:docMk/>
            <pc:sldMk cId="1566840559" sldId="359"/>
            <ac:spMk id="2" creationId="{34320837-6179-7803-DE5C-58DA55E0A43E}"/>
          </ac:spMkLst>
        </pc:spChg>
        <pc:spChg chg="del">
          <ac:chgData name="Mucahide Karakaya" userId="23f29a4c57c77478" providerId="LiveId" clId="{D94E4D59-BEDB-4C38-B767-14B217E32310}" dt="2023-04-24T20:38:41.717" v="35" actId="21"/>
          <ac:spMkLst>
            <pc:docMk/>
            <pc:sldMk cId="1566840559" sldId="359"/>
            <ac:spMk id="3" creationId="{EA48E204-9F6C-0FFC-ACB3-39CFEA1C56A0}"/>
          </ac:spMkLst>
        </pc:spChg>
        <pc:graphicFrameChg chg="add del mod">
          <ac:chgData name="Mucahide Karakaya" userId="23f29a4c57c77478" providerId="LiveId" clId="{D94E4D59-BEDB-4C38-B767-14B217E32310}" dt="2023-04-24T20:55:59.910" v="49"/>
          <ac:graphicFrameMkLst>
            <pc:docMk/>
            <pc:sldMk cId="1566840559" sldId="359"/>
            <ac:graphicFrameMk id="4" creationId="{EB6B35E6-0CB0-CB23-C5A3-E45CFD8AC641}"/>
          </ac:graphicFrameMkLst>
        </pc:graphicFrameChg>
        <pc:graphicFrameChg chg="add del mod">
          <ac:chgData name="Mucahide Karakaya" userId="23f29a4c57c77478" providerId="LiveId" clId="{D94E4D59-BEDB-4C38-B767-14B217E32310}" dt="2023-04-24T20:55:48.688" v="42"/>
          <ac:graphicFrameMkLst>
            <pc:docMk/>
            <pc:sldMk cId="1566840559" sldId="359"/>
            <ac:graphicFrameMk id="5" creationId="{E7A0AC3F-3D6F-357D-A78B-E60316E2646B}"/>
          </ac:graphicFrameMkLst>
        </pc:graphicFrameChg>
        <pc:graphicFrameChg chg="add del mod">
          <ac:chgData name="Mucahide Karakaya" userId="23f29a4c57c77478" providerId="LiveId" clId="{D94E4D59-BEDB-4C38-B767-14B217E32310}" dt="2023-04-24T20:55:57.560" v="45"/>
          <ac:graphicFrameMkLst>
            <pc:docMk/>
            <pc:sldMk cId="1566840559" sldId="359"/>
            <ac:graphicFrameMk id="6" creationId="{C32E7A96-1980-9099-24CF-D0DB03377D0A}"/>
          </ac:graphicFrameMkLst>
        </pc:graphicFrameChg>
        <pc:graphicFrameChg chg="add del mod">
          <ac:chgData name="Mucahide Karakaya" userId="23f29a4c57c77478" providerId="LiveId" clId="{D94E4D59-BEDB-4C38-B767-14B217E32310}" dt="2023-04-24T20:56:18.202" v="52" actId="21"/>
          <ac:graphicFrameMkLst>
            <pc:docMk/>
            <pc:sldMk cId="1566840559" sldId="359"/>
            <ac:graphicFrameMk id="7" creationId="{EB58DE3F-42A6-7A2A-2DA1-FCC15D93BB97}"/>
          </ac:graphicFrameMkLst>
        </pc:graphicFrameChg>
        <pc:graphicFrameChg chg="add mod modGraphic">
          <ac:chgData name="Mucahide Karakaya" userId="23f29a4c57c77478" providerId="LiveId" clId="{D94E4D59-BEDB-4C38-B767-14B217E32310}" dt="2023-04-24T20:56:54.738" v="56" actId="14100"/>
          <ac:graphicFrameMkLst>
            <pc:docMk/>
            <pc:sldMk cId="1566840559" sldId="359"/>
            <ac:graphicFrameMk id="8" creationId="{0C6BF238-D1B6-ACCD-0556-27A021E3A959}"/>
          </ac:graphicFrameMkLst>
        </pc:graphicFrameChg>
      </pc:sldChg>
      <pc:sldChg chg="addSp delSp modSp new mod setBg">
        <pc:chgData name="Mucahide Karakaya" userId="23f29a4c57c77478" providerId="LiveId" clId="{D94E4D59-BEDB-4C38-B767-14B217E32310}" dt="2023-04-24T21:02:09.895" v="146"/>
        <pc:sldMkLst>
          <pc:docMk/>
          <pc:sldMk cId="3029296389" sldId="360"/>
        </pc:sldMkLst>
        <pc:spChg chg="del">
          <ac:chgData name="Mucahide Karakaya" userId="23f29a4c57c77478" providerId="LiveId" clId="{D94E4D59-BEDB-4C38-B767-14B217E32310}" dt="2023-04-24T20:57:54.549" v="58" actId="21"/>
          <ac:spMkLst>
            <pc:docMk/>
            <pc:sldMk cId="3029296389" sldId="360"/>
            <ac:spMk id="2" creationId="{19794903-B40E-5B6F-D825-BFD897784B04}"/>
          </ac:spMkLst>
        </pc:spChg>
        <pc:spChg chg="del">
          <ac:chgData name="Mucahide Karakaya" userId="23f29a4c57c77478" providerId="LiveId" clId="{D94E4D59-BEDB-4C38-B767-14B217E32310}" dt="2023-04-24T20:57:57.534" v="59" actId="21"/>
          <ac:spMkLst>
            <pc:docMk/>
            <pc:sldMk cId="3029296389" sldId="360"/>
            <ac:spMk id="3" creationId="{58DA4064-97FC-3BF1-3856-754D2D297F49}"/>
          </ac:spMkLst>
        </pc:spChg>
        <pc:spChg chg="add mod">
          <ac:chgData name="Mucahide Karakaya" userId="23f29a4c57c77478" providerId="LiveId" clId="{D94E4D59-BEDB-4C38-B767-14B217E32310}" dt="2023-04-24T21:01:38.347" v="143" actId="255"/>
          <ac:spMkLst>
            <pc:docMk/>
            <pc:sldMk cId="3029296389" sldId="360"/>
            <ac:spMk id="6" creationId="{8569FA39-1580-7DF3-2AFA-5E6DFC9A0A06}"/>
          </ac:spMkLst>
        </pc:spChg>
        <pc:spChg chg="add del">
          <ac:chgData name="Mucahide Karakaya" userId="23f29a4c57c77478" providerId="LiveId" clId="{D94E4D59-BEDB-4C38-B767-14B217E32310}" dt="2023-04-24T20:59:19.502" v="86" actId="26606"/>
          <ac:spMkLst>
            <pc:docMk/>
            <pc:sldMk cId="3029296389" sldId="360"/>
            <ac:spMk id="10" creationId="{F3060C83-F051-4F0E-ABAD-AA0DFC48B218}"/>
          </ac:spMkLst>
        </pc:spChg>
        <pc:spChg chg="add del">
          <ac:chgData name="Mucahide Karakaya" userId="23f29a4c57c77478" providerId="LiveId" clId="{D94E4D59-BEDB-4C38-B767-14B217E32310}" dt="2023-04-24T20:59:19.502" v="86" actId="26606"/>
          <ac:spMkLst>
            <pc:docMk/>
            <pc:sldMk cId="3029296389" sldId="360"/>
            <ac:spMk id="12" creationId="{83C98ABE-055B-441F-B07E-44F97F083C39}"/>
          </ac:spMkLst>
        </pc:spChg>
        <pc:spChg chg="add del">
          <ac:chgData name="Mucahide Karakaya" userId="23f29a4c57c77478" providerId="LiveId" clId="{D94E4D59-BEDB-4C38-B767-14B217E32310}" dt="2023-04-24T20:59:19.502" v="86" actId="26606"/>
          <ac:spMkLst>
            <pc:docMk/>
            <pc:sldMk cId="3029296389" sldId="360"/>
            <ac:spMk id="14" creationId="{29FDB030-9B49-4CED-8CCD-4D99382388AC}"/>
          </ac:spMkLst>
        </pc:spChg>
        <pc:spChg chg="add del">
          <ac:chgData name="Mucahide Karakaya" userId="23f29a4c57c77478" providerId="LiveId" clId="{D94E4D59-BEDB-4C38-B767-14B217E32310}" dt="2023-04-24T20:59:19.502" v="86" actId="26606"/>
          <ac:spMkLst>
            <pc:docMk/>
            <pc:sldMk cId="3029296389" sldId="360"/>
            <ac:spMk id="16" creationId="{3783CA14-24A1-485C-8B30-D6A5D87987AD}"/>
          </ac:spMkLst>
        </pc:spChg>
        <pc:spChg chg="add del">
          <ac:chgData name="Mucahide Karakaya" userId="23f29a4c57c77478" providerId="LiveId" clId="{D94E4D59-BEDB-4C38-B767-14B217E32310}" dt="2023-04-24T20:59:19.502" v="86" actId="26606"/>
          <ac:spMkLst>
            <pc:docMk/>
            <pc:sldMk cId="3029296389" sldId="360"/>
            <ac:spMk id="18" creationId="{9A97C86A-04D6-40F7-AE84-31AB43E6A846}"/>
          </ac:spMkLst>
        </pc:spChg>
        <pc:spChg chg="add del">
          <ac:chgData name="Mucahide Karakaya" userId="23f29a4c57c77478" providerId="LiveId" clId="{D94E4D59-BEDB-4C38-B767-14B217E32310}" dt="2023-04-24T20:59:19.502" v="86" actId="26606"/>
          <ac:spMkLst>
            <pc:docMk/>
            <pc:sldMk cId="3029296389" sldId="360"/>
            <ac:spMk id="20" creationId="{FF9F2414-84E8-453E-B1F3-389FDE8192D9}"/>
          </ac:spMkLst>
        </pc:spChg>
        <pc:spChg chg="add del">
          <ac:chgData name="Mucahide Karakaya" userId="23f29a4c57c77478" providerId="LiveId" clId="{D94E4D59-BEDB-4C38-B767-14B217E32310}" dt="2023-04-24T20:59:19.502" v="86" actId="26606"/>
          <ac:spMkLst>
            <pc:docMk/>
            <pc:sldMk cId="3029296389" sldId="360"/>
            <ac:spMk id="22" creationId="{3ECA69A1-7536-43AC-85EF-C7106179F5ED}"/>
          </ac:spMkLst>
        </pc:spChg>
        <pc:graphicFrameChg chg="add del mod modGraphic">
          <ac:chgData name="Mucahide Karakaya" userId="23f29a4c57c77478" providerId="LiveId" clId="{D94E4D59-BEDB-4C38-B767-14B217E32310}" dt="2023-04-24T20:59:09.350" v="83"/>
          <ac:graphicFrameMkLst>
            <pc:docMk/>
            <pc:sldMk cId="3029296389" sldId="360"/>
            <ac:graphicFrameMk id="4" creationId="{071346B3-9301-39A8-EEC4-BF4870440412}"/>
          </ac:graphicFrameMkLst>
        </pc:graphicFrameChg>
        <pc:picChg chg="add mod">
          <ac:chgData name="Mucahide Karakaya" userId="23f29a4c57c77478" providerId="LiveId" clId="{D94E4D59-BEDB-4C38-B767-14B217E32310}" dt="2023-04-24T21:01:29.791" v="141" actId="1076"/>
          <ac:picMkLst>
            <pc:docMk/>
            <pc:sldMk cId="3029296389" sldId="360"/>
            <ac:picMk id="5" creationId="{385A26C6-4DC0-B9BF-2B5D-C9421A9CBD68}"/>
          </ac:picMkLst>
        </pc:picChg>
        <pc:picChg chg="add mod">
          <ac:chgData name="Mucahide Karakaya" userId="23f29a4c57c77478" providerId="LiveId" clId="{D94E4D59-BEDB-4C38-B767-14B217E32310}" dt="2023-04-24T21:02:09.895" v="146"/>
          <ac:picMkLst>
            <pc:docMk/>
            <pc:sldMk cId="3029296389" sldId="360"/>
            <ac:picMk id="7" creationId="{3BD76AE3-6570-B0CE-BF25-8EA693D1CDBA}"/>
          </ac:picMkLst>
        </pc:picChg>
      </pc:sldChg>
    </pc:docChg>
  </pc:docChgLst>
  <pc:docChgLst>
    <pc:chgData name="Mucahide Karakaya" userId="23f29a4c57c77478" providerId="LiveId" clId="{D5F335D6-ACBC-4962-B2F2-2B72CD531BBA}"/>
    <pc:docChg chg="custSel addSld modSld">
      <pc:chgData name="Mucahide Karakaya" userId="23f29a4c57c77478" providerId="LiveId" clId="{D5F335D6-ACBC-4962-B2F2-2B72CD531BBA}" dt="2023-04-11T08:09:42.902" v="86" actId="1076"/>
      <pc:docMkLst>
        <pc:docMk/>
      </pc:docMkLst>
      <pc:sldChg chg="modSp mod">
        <pc:chgData name="Mucahide Karakaya" userId="23f29a4c57c77478" providerId="LiveId" clId="{D5F335D6-ACBC-4962-B2F2-2B72CD531BBA}" dt="2023-04-11T06:41:12.236" v="4" actId="20577"/>
        <pc:sldMkLst>
          <pc:docMk/>
          <pc:sldMk cId="2468533343" sldId="258"/>
        </pc:sldMkLst>
        <pc:graphicFrameChg chg="modGraphic">
          <ac:chgData name="Mucahide Karakaya" userId="23f29a4c57c77478" providerId="LiveId" clId="{D5F335D6-ACBC-4962-B2F2-2B72CD531BBA}" dt="2023-04-11T06:41:12.236" v="4" actId="20577"/>
          <ac:graphicFrameMkLst>
            <pc:docMk/>
            <pc:sldMk cId="2468533343" sldId="258"/>
            <ac:graphicFrameMk id="4" creationId="{F97B29E9-2B4C-2D57-1F1B-011D1B216C92}"/>
          </ac:graphicFrameMkLst>
        </pc:graphicFrameChg>
      </pc:sldChg>
      <pc:sldChg chg="modSp mod">
        <pc:chgData name="Mucahide Karakaya" userId="23f29a4c57c77478" providerId="LiveId" clId="{D5F335D6-ACBC-4962-B2F2-2B72CD531BBA}" dt="2023-04-11T06:41:22.135" v="6" actId="20577"/>
        <pc:sldMkLst>
          <pc:docMk/>
          <pc:sldMk cId="3075774920" sldId="259"/>
        </pc:sldMkLst>
        <pc:graphicFrameChg chg="modGraphic">
          <ac:chgData name="Mucahide Karakaya" userId="23f29a4c57c77478" providerId="LiveId" clId="{D5F335D6-ACBC-4962-B2F2-2B72CD531BBA}" dt="2023-04-11T06:41:22.135" v="6" actId="20577"/>
          <ac:graphicFrameMkLst>
            <pc:docMk/>
            <pc:sldMk cId="3075774920" sldId="259"/>
            <ac:graphicFrameMk id="5" creationId="{394B8F0D-5832-9D37-CFF1-F2BC20702F3A}"/>
          </ac:graphicFrameMkLst>
        </pc:graphicFrameChg>
      </pc:sldChg>
      <pc:sldChg chg="modSp mod">
        <pc:chgData name="Mucahide Karakaya" userId="23f29a4c57c77478" providerId="LiveId" clId="{D5F335D6-ACBC-4962-B2F2-2B72CD531BBA}" dt="2023-04-11T06:41:31.572" v="8" actId="20577"/>
        <pc:sldMkLst>
          <pc:docMk/>
          <pc:sldMk cId="3971109633" sldId="260"/>
        </pc:sldMkLst>
        <pc:graphicFrameChg chg="modGraphic">
          <ac:chgData name="Mucahide Karakaya" userId="23f29a4c57c77478" providerId="LiveId" clId="{D5F335D6-ACBC-4962-B2F2-2B72CD531BBA}" dt="2023-04-11T06:41:31.572" v="8" actId="20577"/>
          <ac:graphicFrameMkLst>
            <pc:docMk/>
            <pc:sldMk cId="3971109633" sldId="260"/>
            <ac:graphicFrameMk id="4" creationId="{5E8D163D-5C30-0EFA-3F2C-BE2C7F329236}"/>
          </ac:graphicFrameMkLst>
        </pc:graphicFrameChg>
      </pc:sldChg>
      <pc:sldChg chg="modSp mod">
        <pc:chgData name="Mucahide Karakaya" userId="23f29a4c57c77478" providerId="LiveId" clId="{D5F335D6-ACBC-4962-B2F2-2B72CD531BBA}" dt="2023-04-11T06:40:33.305" v="2" actId="20577"/>
        <pc:sldMkLst>
          <pc:docMk/>
          <pc:sldMk cId="1346953692" sldId="294"/>
        </pc:sldMkLst>
        <pc:spChg chg="mod">
          <ac:chgData name="Mucahide Karakaya" userId="23f29a4c57c77478" providerId="LiveId" clId="{D5F335D6-ACBC-4962-B2F2-2B72CD531BBA}" dt="2023-04-11T06:40:33.305" v="2" actId="20577"/>
          <ac:spMkLst>
            <pc:docMk/>
            <pc:sldMk cId="1346953692" sldId="294"/>
            <ac:spMk id="2" creationId="{0E859005-3563-A3C7-5843-7F9E1FCF8055}"/>
          </ac:spMkLst>
        </pc:spChg>
      </pc:sldChg>
      <pc:sldChg chg="modSp mod">
        <pc:chgData name="Mucahide Karakaya" userId="23f29a4c57c77478" providerId="LiveId" clId="{D5F335D6-ACBC-4962-B2F2-2B72CD531BBA}" dt="2023-04-11T06:39:11.771" v="0" actId="1076"/>
        <pc:sldMkLst>
          <pc:docMk/>
          <pc:sldMk cId="3053476994" sldId="296"/>
        </pc:sldMkLst>
        <pc:picChg chg="mod">
          <ac:chgData name="Mucahide Karakaya" userId="23f29a4c57c77478" providerId="LiveId" clId="{D5F335D6-ACBC-4962-B2F2-2B72CD531BBA}" dt="2023-04-11T06:39:11.771" v="0" actId="1076"/>
          <ac:picMkLst>
            <pc:docMk/>
            <pc:sldMk cId="3053476994" sldId="296"/>
            <ac:picMk id="4" creationId="{00000000-0000-0000-0000-000000000000}"/>
          </ac:picMkLst>
        </pc:picChg>
      </pc:sldChg>
      <pc:sldChg chg="addSp delSp modSp new mod">
        <pc:chgData name="Mucahide Karakaya" userId="23f29a4c57c77478" providerId="LiveId" clId="{D5F335D6-ACBC-4962-B2F2-2B72CD531BBA}" dt="2023-04-11T08:09:42.902" v="86" actId="1076"/>
        <pc:sldMkLst>
          <pc:docMk/>
          <pc:sldMk cId="2116854171" sldId="343"/>
        </pc:sldMkLst>
        <pc:spChg chg="del">
          <ac:chgData name="Mucahide Karakaya" userId="23f29a4c57c77478" providerId="LiveId" clId="{D5F335D6-ACBC-4962-B2F2-2B72CD531BBA}" dt="2023-04-11T07:57:44.646" v="10" actId="478"/>
          <ac:spMkLst>
            <pc:docMk/>
            <pc:sldMk cId="2116854171" sldId="343"/>
            <ac:spMk id="2" creationId="{6B076697-8B4C-AF22-415A-E0F687336644}"/>
          </ac:spMkLst>
        </pc:spChg>
        <pc:spChg chg="del mod">
          <ac:chgData name="Mucahide Karakaya" userId="23f29a4c57c77478" providerId="LiveId" clId="{D5F335D6-ACBC-4962-B2F2-2B72CD531BBA}" dt="2023-04-11T07:57:46.941" v="12" actId="478"/>
          <ac:spMkLst>
            <pc:docMk/>
            <pc:sldMk cId="2116854171" sldId="343"/>
            <ac:spMk id="3" creationId="{BAD9DEC5-D6FF-C76E-FD31-F5594D72D5EA}"/>
          </ac:spMkLst>
        </pc:spChg>
        <pc:spChg chg="add mod">
          <ac:chgData name="Mucahide Karakaya" userId="23f29a4c57c77478" providerId="LiveId" clId="{D5F335D6-ACBC-4962-B2F2-2B72CD531BBA}" dt="2023-04-11T08:09:35.464" v="84" actId="14100"/>
          <ac:spMkLst>
            <pc:docMk/>
            <pc:sldMk cId="2116854171" sldId="343"/>
            <ac:spMk id="8" creationId="{52AE0C72-5F93-F3ED-BBF2-3C45389396CA}"/>
          </ac:spMkLst>
        </pc:spChg>
        <pc:spChg chg="add mod">
          <ac:chgData name="Mucahide Karakaya" userId="23f29a4c57c77478" providerId="LiveId" clId="{D5F335D6-ACBC-4962-B2F2-2B72CD531BBA}" dt="2023-04-11T08:08:19.360" v="78" actId="1076"/>
          <ac:spMkLst>
            <pc:docMk/>
            <pc:sldMk cId="2116854171" sldId="343"/>
            <ac:spMk id="9" creationId="{4380B16D-1E72-83B2-8250-AAED3EE73B70}"/>
          </ac:spMkLst>
        </pc:spChg>
        <pc:spChg chg="add mod">
          <ac:chgData name="Mucahide Karakaya" userId="23f29a4c57c77478" providerId="LiveId" clId="{D5F335D6-ACBC-4962-B2F2-2B72CD531BBA}" dt="2023-04-11T08:09:39.621" v="85" actId="14100"/>
          <ac:spMkLst>
            <pc:docMk/>
            <pc:sldMk cId="2116854171" sldId="343"/>
            <ac:spMk id="10" creationId="{1943DF3E-57A7-F32C-2445-E1BFAFB1FA1F}"/>
          </ac:spMkLst>
        </pc:spChg>
        <pc:picChg chg="add mod">
          <ac:chgData name="Mucahide Karakaya" userId="23f29a4c57c77478" providerId="LiveId" clId="{D5F335D6-ACBC-4962-B2F2-2B72CD531BBA}" dt="2023-04-11T08:09:42.902" v="86" actId="1076"/>
          <ac:picMkLst>
            <pc:docMk/>
            <pc:sldMk cId="2116854171" sldId="343"/>
            <ac:picMk id="5" creationId="{8A94BBBE-65CE-013A-76A6-6FCEFE76873D}"/>
          </ac:picMkLst>
        </pc:picChg>
        <pc:picChg chg="add del mod">
          <ac:chgData name="Mucahide Karakaya" userId="23f29a4c57c77478" providerId="LiveId" clId="{D5F335D6-ACBC-4962-B2F2-2B72CD531BBA}" dt="2023-04-11T08:01:40.499" v="23" actId="478"/>
          <ac:picMkLst>
            <pc:docMk/>
            <pc:sldMk cId="2116854171" sldId="343"/>
            <ac:picMk id="6" creationId="{1E37AB3F-348B-572A-415B-31C2E429EC28}"/>
          </ac:picMkLst>
        </pc:picChg>
        <pc:picChg chg="add del mod">
          <ac:chgData name="Mucahide Karakaya" userId="23f29a4c57c77478" providerId="LiveId" clId="{D5F335D6-ACBC-4962-B2F2-2B72CD531BBA}" dt="2023-04-11T08:02:10.258" v="27" actId="21"/>
          <ac:picMkLst>
            <pc:docMk/>
            <pc:sldMk cId="2116854171" sldId="343"/>
            <ac:picMk id="7" creationId="{0030CDE3-D5C5-38AB-FE1C-695D4867B595}"/>
          </ac:picMkLst>
        </pc:picChg>
      </pc:sldChg>
    </pc:docChg>
  </pc:docChgLst>
  <pc:docChgLst>
    <pc:chgData name="Mucahide Karakaya" userId="23f29a4c57c77478" providerId="LiveId" clId="{869DFF42-A17C-42B2-BC28-85A46413CE7C}"/>
    <pc:docChg chg="undo custSel addSld delSld modSld">
      <pc:chgData name="Mucahide Karakaya" userId="23f29a4c57c77478" providerId="LiveId" clId="{869DFF42-A17C-42B2-BC28-85A46413CE7C}" dt="2023-04-17T22:24:31.092" v="88" actId="14100"/>
      <pc:docMkLst>
        <pc:docMk/>
      </pc:docMkLst>
      <pc:sldChg chg="del">
        <pc:chgData name="Mucahide Karakaya" userId="23f29a4c57c77478" providerId="LiveId" clId="{869DFF42-A17C-42B2-BC28-85A46413CE7C}" dt="2023-04-17T22:13:16.387" v="7" actId="2696"/>
        <pc:sldMkLst>
          <pc:docMk/>
          <pc:sldMk cId="209027102" sldId="256"/>
        </pc:sldMkLst>
      </pc:sldChg>
      <pc:sldChg chg="modSp mod">
        <pc:chgData name="Mucahide Karakaya" userId="23f29a4c57c77478" providerId="LiveId" clId="{869DFF42-A17C-42B2-BC28-85A46413CE7C}" dt="2023-04-17T22:13:02.323" v="6" actId="14100"/>
        <pc:sldMkLst>
          <pc:docMk/>
          <pc:sldMk cId="2390708529" sldId="257"/>
        </pc:sldMkLst>
        <pc:spChg chg="mod">
          <ac:chgData name="Mucahide Karakaya" userId="23f29a4c57c77478" providerId="LiveId" clId="{869DFF42-A17C-42B2-BC28-85A46413CE7C}" dt="2023-04-17T22:13:02.323" v="6" actId="14100"/>
          <ac:spMkLst>
            <pc:docMk/>
            <pc:sldMk cId="2390708529" sldId="257"/>
            <ac:spMk id="4" creationId="{A275583F-2162-C0E0-A513-56B3F7D12483}"/>
          </ac:spMkLst>
        </pc:spChg>
      </pc:sldChg>
      <pc:sldChg chg="del">
        <pc:chgData name="Mucahide Karakaya" userId="23f29a4c57c77478" providerId="LiveId" clId="{869DFF42-A17C-42B2-BC28-85A46413CE7C}" dt="2023-04-17T22:14:33.814" v="9" actId="2696"/>
        <pc:sldMkLst>
          <pc:docMk/>
          <pc:sldMk cId="3621227474" sldId="266"/>
        </pc:sldMkLst>
      </pc:sldChg>
      <pc:sldChg chg="del">
        <pc:chgData name="Mucahide Karakaya" userId="23f29a4c57c77478" providerId="LiveId" clId="{869DFF42-A17C-42B2-BC28-85A46413CE7C}" dt="2023-04-17T22:14:33.814" v="9" actId="2696"/>
        <pc:sldMkLst>
          <pc:docMk/>
          <pc:sldMk cId="242065189" sldId="299"/>
        </pc:sldMkLst>
      </pc:sldChg>
      <pc:sldChg chg="del">
        <pc:chgData name="Mucahide Karakaya" userId="23f29a4c57c77478" providerId="LiveId" clId="{869DFF42-A17C-42B2-BC28-85A46413CE7C}" dt="2023-04-17T22:14:13.905" v="8" actId="2696"/>
        <pc:sldMkLst>
          <pc:docMk/>
          <pc:sldMk cId="3008415941" sldId="299"/>
        </pc:sldMkLst>
      </pc:sldChg>
      <pc:sldChg chg="modSp mod">
        <pc:chgData name="Mucahide Karakaya" userId="23f29a4c57c77478" providerId="LiveId" clId="{869DFF42-A17C-42B2-BC28-85A46413CE7C}" dt="2023-04-17T22:19:50.521" v="86" actId="1076"/>
        <pc:sldMkLst>
          <pc:docMk/>
          <pc:sldMk cId="1263981560" sldId="307"/>
        </pc:sldMkLst>
        <pc:spChg chg="mod">
          <ac:chgData name="Mucahide Karakaya" userId="23f29a4c57c77478" providerId="LiveId" clId="{869DFF42-A17C-42B2-BC28-85A46413CE7C}" dt="2023-04-17T22:19:50.521" v="86" actId="1076"/>
          <ac:spMkLst>
            <pc:docMk/>
            <pc:sldMk cId="1263981560" sldId="307"/>
            <ac:spMk id="5" creationId="{00000000-0000-0000-0000-000000000000}"/>
          </ac:spMkLst>
        </pc:spChg>
        <pc:spChg chg="mod">
          <ac:chgData name="Mucahide Karakaya" userId="23f29a4c57c77478" providerId="LiveId" clId="{869DFF42-A17C-42B2-BC28-85A46413CE7C}" dt="2023-04-17T22:19:11.151" v="84" actId="20577"/>
          <ac:spMkLst>
            <pc:docMk/>
            <pc:sldMk cId="1263981560" sldId="307"/>
            <ac:spMk id="6" creationId="{00000000-0000-0000-0000-000000000000}"/>
          </ac:spMkLst>
        </pc:spChg>
      </pc:sldChg>
      <pc:sldChg chg="del">
        <pc:chgData name="Mucahide Karakaya" userId="23f29a4c57c77478" providerId="LiveId" clId="{869DFF42-A17C-42B2-BC28-85A46413CE7C}" dt="2023-04-17T22:14:33.814" v="9" actId="2696"/>
        <pc:sldMkLst>
          <pc:docMk/>
          <pc:sldMk cId="1066951122" sldId="331"/>
        </pc:sldMkLst>
      </pc:sldChg>
      <pc:sldChg chg="modSp mod">
        <pc:chgData name="Mucahide Karakaya" userId="23f29a4c57c77478" providerId="LiveId" clId="{869DFF42-A17C-42B2-BC28-85A46413CE7C}" dt="2023-04-17T22:24:31.092" v="88" actId="14100"/>
        <pc:sldMkLst>
          <pc:docMk/>
          <pc:sldMk cId="2645997752" sldId="333"/>
        </pc:sldMkLst>
        <pc:graphicFrameChg chg="mod modGraphic">
          <ac:chgData name="Mucahide Karakaya" userId="23f29a4c57c77478" providerId="LiveId" clId="{869DFF42-A17C-42B2-BC28-85A46413CE7C}" dt="2023-04-17T22:24:31.092" v="88" actId="14100"/>
          <ac:graphicFrameMkLst>
            <pc:docMk/>
            <pc:sldMk cId="2645997752" sldId="333"/>
            <ac:graphicFrameMk id="6" creationId="{76FE71A5-8C92-A0A5-368C-97E0C21E78AE}"/>
          </ac:graphicFrameMkLst>
        </pc:graphicFrameChg>
        <pc:picChg chg="mod">
          <ac:chgData name="Mucahide Karakaya" userId="23f29a4c57c77478" providerId="LiveId" clId="{869DFF42-A17C-42B2-BC28-85A46413CE7C}" dt="2023-04-17T22:24:27.749" v="87" actId="1076"/>
          <ac:picMkLst>
            <pc:docMk/>
            <pc:sldMk cId="2645997752" sldId="333"/>
            <ac:picMk id="7" creationId="{CC6FD73C-3DA4-2F93-B220-47AAF79F9F18}"/>
          </ac:picMkLst>
        </pc:picChg>
      </pc:sldChg>
      <pc:sldChg chg="modSp mod">
        <pc:chgData name="Mucahide Karakaya" userId="23f29a4c57c77478" providerId="LiveId" clId="{869DFF42-A17C-42B2-BC28-85A46413CE7C}" dt="2023-04-17T22:11:35.411" v="1" actId="1076"/>
        <pc:sldMkLst>
          <pc:docMk/>
          <pc:sldMk cId="1906402469" sldId="342"/>
        </pc:sldMkLst>
        <pc:spChg chg="mod">
          <ac:chgData name="Mucahide Karakaya" userId="23f29a4c57c77478" providerId="LiveId" clId="{869DFF42-A17C-42B2-BC28-85A46413CE7C}" dt="2023-04-17T22:11:35.411" v="1" actId="1076"/>
          <ac:spMkLst>
            <pc:docMk/>
            <pc:sldMk cId="1906402469" sldId="342"/>
            <ac:spMk id="15" creationId="{732E1C02-9B5C-1C73-8D78-076173869BA2}"/>
          </ac:spMkLst>
        </pc:spChg>
      </pc:sldChg>
      <pc:sldChg chg="addSp delSp modSp mod setBg">
        <pc:chgData name="Mucahide Karakaya" userId="23f29a4c57c77478" providerId="LiveId" clId="{869DFF42-A17C-42B2-BC28-85A46413CE7C}" dt="2023-04-17T22:17:31.193" v="32" actId="255"/>
        <pc:sldMkLst>
          <pc:docMk/>
          <pc:sldMk cId="2164648182" sldId="349"/>
        </pc:sldMkLst>
        <pc:spChg chg="mod ord">
          <ac:chgData name="Mucahide Karakaya" userId="23f29a4c57c77478" providerId="LiveId" clId="{869DFF42-A17C-42B2-BC28-85A46413CE7C}" dt="2023-04-17T22:17:31.193" v="32" actId="255"/>
          <ac:spMkLst>
            <pc:docMk/>
            <pc:sldMk cId="2164648182" sldId="349"/>
            <ac:spMk id="2" creationId="{3A843A1C-F801-4700-B2A0-F8A2A1ADEBCF}"/>
          </ac:spMkLst>
        </pc:spChg>
        <pc:spChg chg="add del">
          <ac:chgData name="Mucahide Karakaya" userId="23f29a4c57c77478" providerId="LiveId" clId="{869DFF42-A17C-42B2-BC28-85A46413CE7C}" dt="2023-04-17T22:16:29.146" v="16" actId="26606"/>
          <ac:spMkLst>
            <pc:docMk/>
            <pc:sldMk cId="2164648182" sldId="349"/>
            <ac:spMk id="10" creationId="{D4771268-CB57-404A-9271-370EB28F6090}"/>
          </ac:spMkLst>
        </pc:spChg>
        <pc:spChg chg="add del">
          <ac:chgData name="Mucahide Karakaya" userId="23f29a4c57c77478" providerId="LiveId" clId="{869DFF42-A17C-42B2-BC28-85A46413CE7C}" dt="2023-04-17T22:16:31.530" v="18" actId="26606"/>
          <ac:spMkLst>
            <pc:docMk/>
            <pc:sldMk cId="2164648182" sldId="349"/>
            <ac:spMk id="12" creationId="{4845A0EE-C4C8-4AE1-B3C6-1261368AC036}"/>
          </ac:spMkLst>
        </pc:spChg>
        <pc:spChg chg="add del">
          <ac:chgData name="Mucahide Karakaya" userId="23f29a4c57c77478" providerId="LiveId" clId="{869DFF42-A17C-42B2-BC28-85A46413CE7C}" dt="2023-04-17T22:16:33.266" v="20" actId="26606"/>
          <ac:spMkLst>
            <pc:docMk/>
            <pc:sldMk cId="2164648182" sldId="349"/>
            <ac:spMk id="14" creationId="{8A94871E-96FC-4ADE-815B-41A636E34F1A}"/>
          </ac:spMkLst>
        </pc:spChg>
        <pc:spChg chg="add del">
          <ac:chgData name="Mucahide Karakaya" userId="23f29a4c57c77478" providerId="LiveId" clId="{869DFF42-A17C-42B2-BC28-85A46413CE7C}" dt="2023-04-17T22:16:33.266" v="20" actId="26606"/>
          <ac:spMkLst>
            <pc:docMk/>
            <pc:sldMk cId="2164648182" sldId="349"/>
            <ac:spMk id="15" creationId="{3FCFB1DE-0B7E-48CC-BA90-B2AB0889F9D6}"/>
          </ac:spMkLst>
        </pc:spChg>
        <pc:spChg chg="add del">
          <ac:chgData name="Mucahide Karakaya" userId="23f29a4c57c77478" providerId="LiveId" clId="{869DFF42-A17C-42B2-BC28-85A46413CE7C}" dt="2023-04-17T22:16:36.120" v="22" actId="26606"/>
          <ac:spMkLst>
            <pc:docMk/>
            <pc:sldMk cId="2164648182" sldId="349"/>
            <ac:spMk id="17" creationId="{19D32F93-50AC-4C46-A5DB-291C60DDB7BD}"/>
          </ac:spMkLst>
        </pc:spChg>
        <pc:spChg chg="add del">
          <ac:chgData name="Mucahide Karakaya" userId="23f29a4c57c77478" providerId="LiveId" clId="{869DFF42-A17C-42B2-BC28-85A46413CE7C}" dt="2023-04-17T22:16:36.120" v="22" actId="26606"/>
          <ac:spMkLst>
            <pc:docMk/>
            <pc:sldMk cId="2164648182" sldId="349"/>
            <ac:spMk id="18" creationId="{827DC2C4-B485-428A-BF4A-472D2967F47F}"/>
          </ac:spMkLst>
        </pc:spChg>
        <pc:spChg chg="add del">
          <ac:chgData name="Mucahide Karakaya" userId="23f29a4c57c77478" providerId="LiveId" clId="{869DFF42-A17C-42B2-BC28-85A46413CE7C}" dt="2023-04-17T22:16:36.120" v="22" actId="26606"/>
          <ac:spMkLst>
            <pc:docMk/>
            <pc:sldMk cId="2164648182" sldId="349"/>
            <ac:spMk id="19" creationId="{EE04B5EB-F158-4507-90DD-BD23620C7CC9}"/>
          </ac:spMkLst>
        </pc:spChg>
        <pc:spChg chg="add del">
          <ac:chgData name="Mucahide Karakaya" userId="23f29a4c57c77478" providerId="LiveId" clId="{869DFF42-A17C-42B2-BC28-85A46413CE7C}" dt="2023-04-17T22:16:44.897" v="24" actId="26606"/>
          <ac:spMkLst>
            <pc:docMk/>
            <pc:sldMk cId="2164648182" sldId="349"/>
            <ac:spMk id="21" creationId="{65219498-D544-41AC-98FE-8F956EF66A62}"/>
          </ac:spMkLst>
        </pc:spChg>
        <pc:spChg chg="add del">
          <ac:chgData name="Mucahide Karakaya" userId="23f29a4c57c77478" providerId="LiveId" clId="{869DFF42-A17C-42B2-BC28-85A46413CE7C}" dt="2023-04-17T22:16:44.897" v="24" actId="26606"/>
          <ac:spMkLst>
            <pc:docMk/>
            <pc:sldMk cId="2164648182" sldId="349"/>
            <ac:spMk id="22" creationId="{F500DBFC-17A9-4E0A-AEE2-A49F9AEEF0FD}"/>
          </ac:spMkLst>
        </pc:spChg>
        <pc:grpChg chg="add del">
          <ac:chgData name="Mucahide Karakaya" userId="23f29a4c57c77478" providerId="LiveId" clId="{869DFF42-A17C-42B2-BC28-85A46413CE7C}" dt="2023-04-17T22:16:44.897" v="24" actId="26606"/>
          <ac:grpSpMkLst>
            <pc:docMk/>
            <pc:sldMk cId="2164648182" sldId="349"/>
            <ac:grpSpMk id="23" creationId="{D74613BB-817C-4C4F-8A24-4936F2F064C0}"/>
          </ac:grpSpMkLst>
        </pc:grpChg>
        <pc:picChg chg="mod ord">
          <ac:chgData name="Mucahide Karakaya" userId="23f29a4c57c77478" providerId="LiveId" clId="{869DFF42-A17C-42B2-BC28-85A46413CE7C}" dt="2023-04-17T22:16:44.897" v="24" actId="26606"/>
          <ac:picMkLst>
            <pc:docMk/>
            <pc:sldMk cId="2164648182" sldId="349"/>
            <ac:picMk id="3" creationId="{E0DBFD96-BEF5-4022-9A86-890252A98FEC}"/>
          </ac:picMkLst>
        </pc:picChg>
        <pc:picChg chg="add mod">
          <ac:chgData name="Mucahide Karakaya" userId="23f29a4c57c77478" providerId="LiveId" clId="{869DFF42-A17C-42B2-BC28-85A46413CE7C}" dt="2023-04-17T22:16:59.543" v="28" actId="1076"/>
          <ac:picMkLst>
            <pc:docMk/>
            <pc:sldMk cId="2164648182" sldId="349"/>
            <ac:picMk id="5" creationId="{258C6B46-704B-93BA-CB5A-70BB9C41524B}"/>
          </ac:picMkLst>
        </pc:picChg>
      </pc:sldChg>
      <pc:sldChg chg="new del">
        <pc:chgData name="Mucahide Karakaya" userId="23f29a4c57c77478" providerId="LiveId" clId="{869DFF42-A17C-42B2-BC28-85A46413CE7C}" dt="2023-04-17T22:12:00.955" v="4" actId="2696"/>
        <pc:sldMkLst>
          <pc:docMk/>
          <pc:sldMk cId="2211588599" sldId="352"/>
        </pc:sldMkLst>
      </pc:sldChg>
      <pc:sldChg chg="new del">
        <pc:chgData name="Mucahide Karakaya" userId="23f29a4c57c77478" providerId="LiveId" clId="{869DFF42-A17C-42B2-BC28-85A46413CE7C}" dt="2023-04-17T22:12:04.443" v="5" actId="2696"/>
        <pc:sldMkLst>
          <pc:docMk/>
          <pc:sldMk cId="2211372283" sldId="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6E41A-ACC3-422F-81F5-3A0B403D3285}" type="datetimeFigureOut">
              <a:rPr lang="tr-TR" smtClean="0"/>
              <a:t>31.05.2023</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95D1E-FF9B-4F0F-90A4-7B74D24E6A1D}" type="slidenum">
              <a:rPr lang="tr-TR" smtClean="0"/>
              <a:t>‹#›</a:t>
            </a:fld>
            <a:endParaRPr lang="tr-TR"/>
          </a:p>
        </p:txBody>
      </p:sp>
    </p:spTree>
    <p:extLst>
      <p:ext uri="{BB962C8B-B14F-4D97-AF65-F5344CB8AC3E}">
        <p14:creationId xmlns:p14="http://schemas.microsoft.com/office/powerpoint/2010/main" val="86369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DE95D1E-FF9B-4F0F-90A4-7B74D24E6A1D}" type="slidenum">
              <a:rPr lang="tr-TR" smtClean="0"/>
              <a:t>3</a:t>
            </a:fld>
            <a:endParaRPr lang="tr-TR"/>
          </a:p>
        </p:txBody>
      </p:sp>
    </p:spTree>
    <p:extLst>
      <p:ext uri="{BB962C8B-B14F-4D97-AF65-F5344CB8AC3E}">
        <p14:creationId xmlns:p14="http://schemas.microsoft.com/office/powerpoint/2010/main" val="321471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DE95D1E-FF9B-4F0F-90A4-7B74D24E6A1D}" type="slidenum">
              <a:rPr lang="tr-TR" smtClean="0"/>
              <a:t>10</a:t>
            </a:fld>
            <a:endParaRPr lang="tr-TR"/>
          </a:p>
        </p:txBody>
      </p:sp>
    </p:spTree>
    <p:extLst>
      <p:ext uri="{BB962C8B-B14F-4D97-AF65-F5344CB8AC3E}">
        <p14:creationId xmlns:p14="http://schemas.microsoft.com/office/powerpoint/2010/main" val="347871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32BE-7317-7DB8-9013-1612FBCA0F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2D55EBA3-FA7B-0356-4575-EB2B688C5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97EAFFA1-B98C-1E17-DC9D-E74E83C2772C}"/>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5" name="Footer Placeholder 4">
            <a:extLst>
              <a:ext uri="{FF2B5EF4-FFF2-40B4-BE49-F238E27FC236}">
                <a16:creationId xmlns:a16="http://schemas.microsoft.com/office/drawing/2014/main" id="{97402837-B605-4294-7722-79F7CA385C5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185F11F-45BC-0FC7-DD5F-12770B59B1D7}"/>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157406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6299-AF2E-080D-7418-8D5865639621}"/>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6DBB156D-C0E5-ADB7-01CA-7443A83BB4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64FA990-0506-FABA-0930-82F6E067EDCF}"/>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5" name="Footer Placeholder 4">
            <a:extLst>
              <a:ext uri="{FF2B5EF4-FFF2-40B4-BE49-F238E27FC236}">
                <a16:creationId xmlns:a16="http://schemas.microsoft.com/office/drawing/2014/main" id="{4589E437-8F78-C3E4-91ED-8A2A49ECE8B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FDF6522-CAC0-E50C-021A-B3BDD719D3B2}"/>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52736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F388A-54A7-22C1-E06F-DB0BA5236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CBEE9F7-E8CE-21BA-0DC0-E20B28DBB5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A7E01A6-7C0D-CF60-BB4C-381FDEAC85D3}"/>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5" name="Footer Placeholder 4">
            <a:extLst>
              <a:ext uri="{FF2B5EF4-FFF2-40B4-BE49-F238E27FC236}">
                <a16:creationId xmlns:a16="http://schemas.microsoft.com/office/drawing/2014/main" id="{CB70F323-C867-D411-32C3-642CF2A7D2F8}"/>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345E354-914C-B170-4261-6778EBF1FE51}"/>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273851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852E1A-1A4B-84D8-06A2-CAC61C9FC51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2B1778C-7CF9-E83D-C8FD-B3145B44DD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E501023-DEE0-A4E4-7823-5B0ECD9BB546}"/>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5" name="Alt Bilgi Yer Tutucusu 4">
            <a:extLst>
              <a:ext uri="{FF2B5EF4-FFF2-40B4-BE49-F238E27FC236}">
                <a16:creationId xmlns:a16="http://schemas.microsoft.com/office/drawing/2014/main" id="{3DE03D9C-C86A-5A88-F77E-F5D5650722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DE20C25-F28D-9768-8757-E07F91BD84EC}"/>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3619570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E3A27F-52D0-AB03-BD7B-1CA58C55D8F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1FF0C2B-5E31-3609-0C17-FE34CBD5461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7B507B-DF3E-32A4-8255-C900D3667EC4}"/>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5" name="Alt Bilgi Yer Tutucusu 4">
            <a:extLst>
              <a:ext uri="{FF2B5EF4-FFF2-40B4-BE49-F238E27FC236}">
                <a16:creationId xmlns:a16="http://schemas.microsoft.com/office/drawing/2014/main" id="{11CD393B-DCDA-8E8D-0919-1C57ED6E818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0A5240-1B49-B86A-B067-8A7D92E5E9E5}"/>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170216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07FAE-BC64-5F30-D1B8-24FF80D381A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12A98B4-57A6-8C12-F562-D46C3A6DC3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C771C64-8799-0C5E-B762-B431AFB4A317}"/>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5" name="Alt Bilgi Yer Tutucusu 4">
            <a:extLst>
              <a:ext uri="{FF2B5EF4-FFF2-40B4-BE49-F238E27FC236}">
                <a16:creationId xmlns:a16="http://schemas.microsoft.com/office/drawing/2014/main" id="{E557BF81-38CC-767B-27BE-E4CBE1986F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65DFB6F-1468-C41F-8C8D-A6FF1936AB0C}"/>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193874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476B3D-B172-2B61-5862-919316FB9ED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FB9AC4-92A2-5526-78C9-D4CEC403CD3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8BDB787-813C-643E-CCF0-421BC070FE6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21FFCA2-243F-E944-334F-BBEA7515A9A6}"/>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6" name="Alt Bilgi Yer Tutucusu 5">
            <a:extLst>
              <a:ext uri="{FF2B5EF4-FFF2-40B4-BE49-F238E27FC236}">
                <a16:creationId xmlns:a16="http://schemas.microsoft.com/office/drawing/2014/main" id="{180A4448-AD79-3574-3B99-C207AC1B30E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13E189C-715E-8EFF-4E2D-DE829933C3FF}"/>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357690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0CB6C0-FB8C-ED07-643E-EBD550D23E2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B827DBD-0954-81C3-229D-7070A2C20E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98B5CBD-9BB2-C5FA-815E-B86CE1B08D9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79446D5-9A96-0826-7F85-39FCF43318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190D084-59D0-4358-C515-95B5CE86ADF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23A2BA1-96FA-3956-C504-573FDFBACA85}"/>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8" name="Alt Bilgi Yer Tutucusu 7">
            <a:extLst>
              <a:ext uri="{FF2B5EF4-FFF2-40B4-BE49-F238E27FC236}">
                <a16:creationId xmlns:a16="http://schemas.microsoft.com/office/drawing/2014/main" id="{1E910A13-5F4B-79ED-3ED9-00C4F7EE38B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5312483-9896-51A4-F120-951EAFDD7C0D}"/>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1465434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B235A9-E201-7367-2404-B1737130E4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E308B5A-1A4E-12DD-5E62-13E17F70018B}"/>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4" name="Alt Bilgi Yer Tutucusu 3">
            <a:extLst>
              <a:ext uri="{FF2B5EF4-FFF2-40B4-BE49-F238E27FC236}">
                <a16:creationId xmlns:a16="http://schemas.microsoft.com/office/drawing/2014/main" id="{A96708D8-C26A-73A9-98F0-FC3E8B52EDF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939F1E0-8AFA-5341-2B7E-64D993727CB3}"/>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4175631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B717204-A45A-2313-6628-9B8EE88B2021}"/>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3" name="Alt Bilgi Yer Tutucusu 2">
            <a:extLst>
              <a:ext uri="{FF2B5EF4-FFF2-40B4-BE49-F238E27FC236}">
                <a16:creationId xmlns:a16="http://schemas.microsoft.com/office/drawing/2014/main" id="{C8385760-D97B-3F7A-F9D9-5931AADEA09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2177B95-6B48-E02E-CE9A-4F1591FC80DB}"/>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2215528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95E92B-3A72-2B44-6107-5F3BB1679D0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B61D744-4D71-0385-DF47-995BB2992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20B93FA-7968-7646-60C5-F06D897DB0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06115B1-0FFE-CE0D-2C98-1A7A56CCF654}"/>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6" name="Alt Bilgi Yer Tutucusu 5">
            <a:extLst>
              <a:ext uri="{FF2B5EF4-FFF2-40B4-BE49-F238E27FC236}">
                <a16:creationId xmlns:a16="http://schemas.microsoft.com/office/drawing/2014/main" id="{7D8A588E-39A6-C1F6-70AF-C0D0CD1D40B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7AFDFD2-316C-8B6D-61DC-F5FDE8A4F8EA}"/>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427610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B670-F1B7-42D6-5ECE-00C454412FDF}"/>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9A9F9D71-9135-38C7-7549-54DB093C4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B06ED21-F287-731F-7C67-8504819C0D72}"/>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5" name="Footer Placeholder 4">
            <a:extLst>
              <a:ext uri="{FF2B5EF4-FFF2-40B4-BE49-F238E27FC236}">
                <a16:creationId xmlns:a16="http://schemas.microsoft.com/office/drawing/2014/main" id="{E96D7981-5E8E-7D2C-FB7F-3C0774F17DB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2A8C77B-FC01-5C28-0B1B-E2D8F36206B6}"/>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669029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44EF82-7E2F-DB24-74FD-0A2BF0EE701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3D3B46D-9358-6C29-215F-5796BBE04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D6F5AC2-7EA6-341A-D0ED-74CBC5B21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DED6FDC-CD4E-756A-112E-C02178102009}"/>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6" name="Alt Bilgi Yer Tutucusu 5">
            <a:extLst>
              <a:ext uri="{FF2B5EF4-FFF2-40B4-BE49-F238E27FC236}">
                <a16:creationId xmlns:a16="http://schemas.microsoft.com/office/drawing/2014/main" id="{1DCA3FDF-ED02-E0B9-DBC3-5C29B793AC1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4F131B8-D243-7850-02FB-45793BB712E2}"/>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3125694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278803-4AA3-1E9F-3256-35BD0D7F38F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42F41FB-8316-2EEB-179E-009734C6459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D73C63-1F00-606E-4BFD-1F545EDA7531}"/>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5" name="Alt Bilgi Yer Tutucusu 4">
            <a:extLst>
              <a:ext uri="{FF2B5EF4-FFF2-40B4-BE49-F238E27FC236}">
                <a16:creationId xmlns:a16="http://schemas.microsoft.com/office/drawing/2014/main" id="{560E3476-F175-D4DF-93F0-19B627D8F8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29DEA1-B878-9779-89ED-60A236A26B95}"/>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3601989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85E2A48-7F61-ABB1-9B0A-89293BBA561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4CF7F4C-ECBE-C49D-F8A7-A3DAAE68332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EFEDB37-2F63-0760-DB5A-9EB2836F7028}"/>
              </a:ext>
            </a:extLst>
          </p:cNvPr>
          <p:cNvSpPr>
            <a:spLocks noGrp="1"/>
          </p:cNvSpPr>
          <p:nvPr>
            <p:ph type="dt" sz="half" idx="10"/>
          </p:nvPr>
        </p:nvSpPr>
        <p:spPr/>
        <p:txBody>
          <a:bodyPr/>
          <a:lstStyle/>
          <a:p>
            <a:fld id="{0239D9DB-16CB-444A-AC38-210678100D08}" type="datetimeFigureOut">
              <a:rPr lang="tr-TR" smtClean="0"/>
              <a:t>31.05.2023</a:t>
            </a:fld>
            <a:endParaRPr lang="tr-TR"/>
          </a:p>
        </p:txBody>
      </p:sp>
      <p:sp>
        <p:nvSpPr>
          <p:cNvPr id="5" name="Alt Bilgi Yer Tutucusu 4">
            <a:extLst>
              <a:ext uri="{FF2B5EF4-FFF2-40B4-BE49-F238E27FC236}">
                <a16:creationId xmlns:a16="http://schemas.microsoft.com/office/drawing/2014/main" id="{0805FB46-69EA-8FDE-71FB-15B7D6EB0AB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FF4B917-BCE7-BBF1-34F9-1573CD23F434}"/>
              </a:ext>
            </a:extLst>
          </p:cNvPr>
          <p:cNvSpPr>
            <a:spLocks noGrp="1"/>
          </p:cNvSpPr>
          <p:nvPr>
            <p:ph type="sldNum" sz="quarter" idx="12"/>
          </p:nvPr>
        </p:nvSpPr>
        <p:spPr/>
        <p:txBody>
          <a:bodyPr/>
          <a:lstStyle/>
          <a:p>
            <a:fld id="{5BDCF10A-A492-4531-9A81-D12B838ABF8E}" type="slidenum">
              <a:rPr lang="tr-TR" smtClean="0"/>
              <a:t>‹#›</a:t>
            </a:fld>
            <a:endParaRPr lang="tr-TR"/>
          </a:p>
        </p:txBody>
      </p:sp>
    </p:spTree>
    <p:extLst>
      <p:ext uri="{BB962C8B-B14F-4D97-AF65-F5344CB8AC3E}">
        <p14:creationId xmlns:p14="http://schemas.microsoft.com/office/powerpoint/2010/main" val="335434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1A90A7F0-A17A-468D-97A6-81C38F7E1CA5}" type="datetimeFigureOut">
              <a:rPr lang="tr-TR" smtClean="0"/>
              <a:t>31.05.2023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2106210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A90A7F0-A17A-468D-97A6-81C38F7E1CA5}" type="datetimeFigureOut">
              <a:rPr lang="tr-TR" smtClean="0"/>
              <a:t>31.05.2023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3859192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1A90A7F0-A17A-468D-97A6-81C38F7E1CA5}" type="datetimeFigureOut">
              <a:rPr lang="tr-TR" smtClean="0"/>
              <a:t>31.05.2023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1087971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A90A7F0-A17A-468D-97A6-81C38F7E1CA5}" type="datetimeFigureOut">
              <a:rPr lang="tr-TR" smtClean="0"/>
              <a:t>31.05.2023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2827980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A90A7F0-A17A-468D-97A6-81C38F7E1CA5}" type="datetimeFigureOut">
              <a:rPr lang="tr-TR" smtClean="0"/>
              <a:t>31.05.2023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1494091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A90A7F0-A17A-468D-97A6-81C38F7E1CA5}" type="datetimeFigureOut">
              <a:rPr lang="tr-TR" smtClean="0"/>
              <a:t>31.05.2023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1029476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A90A7F0-A17A-468D-97A6-81C38F7E1CA5}" type="datetimeFigureOut">
              <a:rPr lang="tr-TR" smtClean="0"/>
              <a:t>31.05.2023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57515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DB0A-9FA8-8B32-E58A-BFEB0B9E73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E52AE2BC-2433-C0C1-BFA0-D5F1595B1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AE8A63-D6C7-33B4-9A7A-93884FF3988E}"/>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5" name="Footer Placeholder 4">
            <a:extLst>
              <a:ext uri="{FF2B5EF4-FFF2-40B4-BE49-F238E27FC236}">
                <a16:creationId xmlns:a16="http://schemas.microsoft.com/office/drawing/2014/main" id="{CD303E06-9D7F-2884-62D6-DAB4B5B9F916}"/>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B5C9C46-CE58-C31A-AB33-326857B6E23E}"/>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1055435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A90A7F0-A17A-468D-97A6-81C38F7E1CA5}" type="datetimeFigureOut">
              <a:rPr lang="tr-TR" smtClean="0"/>
              <a:t>31.05.2023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630091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1A90A7F0-A17A-468D-97A6-81C38F7E1CA5}" type="datetimeFigureOut">
              <a:rPr lang="tr-TR" smtClean="0"/>
              <a:t>31.05.2023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3321218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A90A7F0-A17A-468D-97A6-81C38F7E1CA5}" type="datetimeFigureOut">
              <a:rPr lang="tr-TR" smtClean="0"/>
              <a:t>31.05.2023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3869121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A90A7F0-A17A-468D-97A6-81C38F7E1CA5}" type="datetimeFigureOut">
              <a:rPr lang="tr-TR" smtClean="0"/>
              <a:t>31.05.2023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F5CCBB-0081-47E1-AA11-7B81CAFA54E1}" type="slidenum">
              <a:rPr lang="tr-TR" smtClean="0"/>
              <a:t>‹#›</a:t>
            </a:fld>
            <a:endParaRPr lang="tr-TR"/>
          </a:p>
        </p:txBody>
      </p:sp>
    </p:spTree>
    <p:extLst>
      <p:ext uri="{BB962C8B-B14F-4D97-AF65-F5344CB8AC3E}">
        <p14:creationId xmlns:p14="http://schemas.microsoft.com/office/powerpoint/2010/main" val="114208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037F-55ED-F3A0-6B52-0E835DC0B3F2}"/>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3322F95A-B1F7-CFC4-A525-7BD663D105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4BB32755-2028-2F7A-0D13-A7D1F9C1B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53445452-7342-2AAA-94E8-AEFE549F1451}"/>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6" name="Footer Placeholder 5">
            <a:extLst>
              <a:ext uri="{FF2B5EF4-FFF2-40B4-BE49-F238E27FC236}">
                <a16:creationId xmlns:a16="http://schemas.microsoft.com/office/drawing/2014/main" id="{AD370136-EF88-5059-E0D1-E54769AD2FB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9DAE697-07E6-3F97-2A02-8EC67B159779}"/>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22641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5F29-EA3B-3666-90BF-655E9688E89F}"/>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E75E47B4-CC3C-8C03-4A96-DC6CE3A60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E3036-6B5F-E22D-1A3C-D1EEE85E1F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903A475A-D752-22FB-FDEA-423F5CB32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4C68B1-D64F-9A81-0D9C-762AF99E3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774D460B-72FD-C277-E319-1248803CEA91}"/>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8" name="Footer Placeholder 7">
            <a:extLst>
              <a:ext uri="{FF2B5EF4-FFF2-40B4-BE49-F238E27FC236}">
                <a16:creationId xmlns:a16="http://schemas.microsoft.com/office/drawing/2014/main" id="{E6DE2064-353F-E74D-F718-CF7CAA1C120E}"/>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E8539658-B4F8-2AEC-F9E8-B115257B1612}"/>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224416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AF0A-8C1C-3DB5-6A3C-8C4304C2225B}"/>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2A5B4EB3-7D94-5E90-AD8D-80158811E359}"/>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4" name="Footer Placeholder 3">
            <a:extLst>
              <a:ext uri="{FF2B5EF4-FFF2-40B4-BE49-F238E27FC236}">
                <a16:creationId xmlns:a16="http://schemas.microsoft.com/office/drawing/2014/main" id="{04201DF1-F06A-8114-61F1-3B8482EA2CB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0E4B16A4-CB38-00B6-33B8-BC739A50AB2D}"/>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265276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114BD4-2776-BD10-18D4-C93FDDFB9857}"/>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3" name="Footer Placeholder 2">
            <a:extLst>
              <a:ext uri="{FF2B5EF4-FFF2-40B4-BE49-F238E27FC236}">
                <a16:creationId xmlns:a16="http://schemas.microsoft.com/office/drawing/2014/main" id="{C8C479A5-265E-0C24-2E7F-1314804B62CB}"/>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C7800D22-529F-43D7-7E47-A47FA0190C69}"/>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193781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D7CC-447C-CE50-8F8A-090D07B59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5B7FD837-03F5-7B61-8BC7-2DA6869B5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F1F39947-2F01-B69A-3B5D-4DE5453BE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0DAB3-B3E7-F897-A0EA-A9B141CAA9D4}"/>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6" name="Footer Placeholder 5">
            <a:extLst>
              <a:ext uri="{FF2B5EF4-FFF2-40B4-BE49-F238E27FC236}">
                <a16:creationId xmlns:a16="http://schemas.microsoft.com/office/drawing/2014/main" id="{A367C8AA-F59D-8EDB-EFBA-2E9FF83FC7E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D4057AFD-5078-30F1-9E1D-9DF66CBE892E}"/>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11796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BE63-B4D2-369B-6241-88756D9572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B7AC72E2-5CE4-DD37-74D9-091F2719A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BF391E24-8F75-D6DC-678E-6CA972094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B15BE-9FAE-94F1-9348-7AE36A1A8117}"/>
              </a:ext>
            </a:extLst>
          </p:cNvPr>
          <p:cNvSpPr>
            <a:spLocks noGrp="1"/>
          </p:cNvSpPr>
          <p:nvPr>
            <p:ph type="dt" sz="half" idx="10"/>
          </p:nvPr>
        </p:nvSpPr>
        <p:spPr/>
        <p:txBody>
          <a:bodyPr/>
          <a:lstStyle/>
          <a:p>
            <a:fld id="{64B631F7-EB76-46BE-A55D-0BAD6216F665}" type="datetimeFigureOut">
              <a:rPr lang="tr-TR" smtClean="0"/>
              <a:t>31.05.2023</a:t>
            </a:fld>
            <a:endParaRPr lang="tr-TR"/>
          </a:p>
        </p:txBody>
      </p:sp>
      <p:sp>
        <p:nvSpPr>
          <p:cNvPr id="6" name="Footer Placeholder 5">
            <a:extLst>
              <a:ext uri="{FF2B5EF4-FFF2-40B4-BE49-F238E27FC236}">
                <a16:creationId xmlns:a16="http://schemas.microsoft.com/office/drawing/2014/main" id="{C0DF69C0-28C1-FED8-6B64-FD19341809E8}"/>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7FBB62D5-8C18-D0E6-367E-61038400E075}"/>
              </a:ext>
            </a:extLst>
          </p:cNvPr>
          <p:cNvSpPr>
            <a:spLocks noGrp="1"/>
          </p:cNvSpPr>
          <p:nvPr>
            <p:ph type="sldNum" sz="quarter" idx="12"/>
          </p:nvPr>
        </p:nvSpPr>
        <p:spPr/>
        <p:txBody>
          <a:bodyPr/>
          <a:lstStyle/>
          <a:p>
            <a:fld id="{B45B89B3-B769-4F6A-93CE-4C6B8E8220A3}" type="slidenum">
              <a:rPr lang="tr-TR" smtClean="0"/>
              <a:t>‹#›</a:t>
            </a:fld>
            <a:endParaRPr lang="tr-TR"/>
          </a:p>
        </p:txBody>
      </p:sp>
    </p:spTree>
    <p:extLst>
      <p:ext uri="{BB962C8B-B14F-4D97-AF65-F5344CB8AC3E}">
        <p14:creationId xmlns:p14="http://schemas.microsoft.com/office/powerpoint/2010/main" val="150861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6300B-F558-413D-38CE-17343A4D7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B9B731D4-FE71-BB1D-A823-63CE743432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D151B7A9-F61A-2CA5-9C14-0C59A8CD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631F7-EB76-46BE-A55D-0BAD6216F665}" type="datetimeFigureOut">
              <a:rPr lang="tr-TR" smtClean="0"/>
              <a:t>31.05.2023</a:t>
            </a:fld>
            <a:endParaRPr lang="tr-TR"/>
          </a:p>
        </p:txBody>
      </p:sp>
      <p:sp>
        <p:nvSpPr>
          <p:cNvPr id="5" name="Footer Placeholder 4">
            <a:extLst>
              <a:ext uri="{FF2B5EF4-FFF2-40B4-BE49-F238E27FC236}">
                <a16:creationId xmlns:a16="http://schemas.microsoft.com/office/drawing/2014/main" id="{C94E6019-C4D8-02F6-D456-A262329E4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AE5774EE-A8FB-53E7-542B-B1A41DE41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B89B3-B769-4F6A-93CE-4C6B8E8220A3}" type="slidenum">
              <a:rPr lang="tr-TR" smtClean="0"/>
              <a:t>‹#›</a:t>
            </a:fld>
            <a:endParaRPr lang="tr-TR"/>
          </a:p>
        </p:txBody>
      </p:sp>
    </p:spTree>
    <p:extLst>
      <p:ext uri="{BB962C8B-B14F-4D97-AF65-F5344CB8AC3E}">
        <p14:creationId xmlns:p14="http://schemas.microsoft.com/office/powerpoint/2010/main" val="1857338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937E229-2B0D-B66D-B476-1E45D476B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CD3EC54-AAB6-13CC-7EF7-5FCC5E72E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2E67CE0-169A-D144-1F4A-166D007B9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9D9DB-16CB-444A-AC38-210678100D08}" type="datetimeFigureOut">
              <a:rPr lang="tr-TR" smtClean="0"/>
              <a:t>31.05.2023</a:t>
            </a:fld>
            <a:endParaRPr lang="tr-TR"/>
          </a:p>
        </p:txBody>
      </p:sp>
      <p:sp>
        <p:nvSpPr>
          <p:cNvPr id="5" name="Alt Bilgi Yer Tutucusu 4">
            <a:extLst>
              <a:ext uri="{FF2B5EF4-FFF2-40B4-BE49-F238E27FC236}">
                <a16:creationId xmlns:a16="http://schemas.microsoft.com/office/drawing/2014/main" id="{C92E929E-4BF6-7B3A-4817-4ED7B3C4C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CD87B85-2026-5E09-1BE5-CD39AE9471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CF10A-A492-4531-9A81-D12B838ABF8E}" type="slidenum">
              <a:rPr lang="tr-TR" smtClean="0"/>
              <a:t>‹#›</a:t>
            </a:fld>
            <a:endParaRPr lang="tr-TR"/>
          </a:p>
        </p:txBody>
      </p:sp>
    </p:spTree>
    <p:extLst>
      <p:ext uri="{BB962C8B-B14F-4D97-AF65-F5344CB8AC3E}">
        <p14:creationId xmlns:p14="http://schemas.microsoft.com/office/powerpoint/2010/main" val="3943400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0A7F0-A17A-468D-97A6-81C38F7E1CA5}" type="datetimeFigureOut">
              <a:rPr lang="tr-TR" smtClean="0"/>
              <a:t>31.05.2023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5CCBB-0081-47E1-AA11-7B81CAFA54E1}" type="slidenum">
              <a:rPr lang="tr-TR" smtClean="0"/>
              <a:t>‹#›</a:t>
            </a:fld>
            <a:endParaRPr lang="tr-TR"/>
          </a:p>
        </p:txBody>
      </p:sp>
    </p:spTree>
    <p:extLst>
      <p:ext uri="{BB962C8B-B14F-4D97-AF65-F5344CB8AC3E}">
        <p14:creationId xmlns:p14="http://schemas.microsoft.com/office/powerpoint/2010/main" val="1786249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ardek@sakarya.edu.tr"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 y="-1"/>
            <a:ext cx="6351375" cy="6858001"/>
          </a:xfrm>
          <a:prstGeom prst="rect">
            <a:avLst/>
          </a:prstGeom>
          <a:solidFill>
            <a:schemeClr val="accent5">
              <a:lumMod val="50000"/>
              <a:alpha val="42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6351373" y="1383869"/>
            <a:ext cx="4231039" cy="4130299"/>
          </a:xfrm>
          <a:prstGeom prst="ellipse">
            <a:avLst/>
          </a:prstGeom>
          <a:ln w="19050">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6" name="Metin kutusu 5"/>
          <p:cNvSpPr txBox="1"/>
          <p:nvPr/>
        </p:nvSpPr>
        <p:spPr>
          <a:xfrm>
            <a:off x="795579" y="663583"/>
            <a:ext cx="5300421" cy="6063198"/>
          </a:xfrm>
          <a:prstGeom prst="rect">
            <a:avLst/>
          </a:prstGeom>
          <a:noFill/>
          <a:ln>
            <a:noFill/>
          </a:ln>
        </p:spPr>
        <p:txBody>
          <a:bodyPr wrap="square" rtlCol="0">
            <a:spAutoFit/>
          </a:bodyPr>
          <a:lstStyle/>
          <a:p>
            <a:pPr algn="ctr"/>
            <a:r>
              <a:rPr lang="tr-TR" sz="2000" b="1" dirty="0"/>
              <a:t>SAKARYA ÜNİVERSİTESİ</a:t>
            </a:r>
          </a:p>
          <a:p>
            <a:pPr algn="ctr"/>
            <a:endParaRPr lang="tr-TR" sz="2000" b="1" dirty="0"/>
          </a:p>
          <a:p>
            <a:pPr algn="ctr"/>
            <a:r>
              <a:rPr lang="tr-TR" sz="2000" b="1" dirty="0"/>
              <a:t>BİLİMSEL ARAŞTIRMA PROJELERİ KOORDİNATÖRLÜĞÜ</a:t>
            </a:r>
          </a:p>
          <a:p>
            <a:pPr algn="ctr"/>
            <a:endParaRPr lang="tr-TR" sz="2000" b="1" dirty="0"/>
          </a:p>
          <a:p>
            <a:pPr algn="ctr"/>
            <a:endParaRPr lang="tr-TR" sz="2000" b="1" dirty="0"/>
          </a:p>
          <a:p>
            <a:pPr algn="ctr"/>
            <a:endParaRPr lang="tr-TR" sz="2000" b="1" dirty="0"/>
          </a:p>
          <a:p>
            <a:pPr algn="ctr"/>
            <a:endParaRPr lang="tr-TR" sz="2000" dirty="0"/>
          </a:p>
          <a:p>
            <a:pPr algn="ctr"/>
            <a:endParaRPr lang="tr-TR" sz="2000" dirty="0"/>
          </a:p>
          <a:p>
            <a:pPr algn="ctr"/>
            <a:r>
              <a:rPr lang="tr-TR" sz="2400" b="1" dirty="0">
                <a:solidFill>
                  <a:schemeClr val="accent2">
                    <a:lumMod val="50000"/>
                  </a:schemeClr>
                </a:solidFill>
              </a:rPr>
              <a:t>TÜBİTAK PROJELERİ KABULÜ SONRASI İŞLEMLER BİLGİLENDİRME SUNUMU</a:t>
            </a:r>
          </a:p>
          <a:p>
            <a:pPr algn="ctr"/>
            <a:endParaRPr lang="tr-TR" sz="2400" b="1" dirty="0">
              <a:solidFill>
                <a:schemeClr val="accent2">
                  <a:lumMod val="50000"/>
                </a:schemeClr>
              </a:solidFill>
            </a:endParaRPr>
          </a:p>
          <a:p>
            <a:pPr algn="ctr"/>
            <a:endParaRPr lang="tr-TR" sz="2400" b="1" dirty="0">
              <a:solidFill>
                <a:schemeClr val="accent2">
                  <a:lumMod val="50000"/>
                </a:schemeClr>
              </a:solidFill>
            </a:endParaRPr>
          </a:p>
          <a:p>
            <a:pPr algn="ctr"/>
            <a:endParaRPr lang="tr-TR" sz="2400" b="1" dirty="0">
              <a:solidFill>
                <a:schemeClr val="accent2">
                  <a:lumMod val="50000"/>
                </a:schemeClr>
              </a:solidFill>
            </a:endParaRPr>
          </a:p>
          <a:p>
            <a:pPr algn="ctr"/>
            <a:endParaRPr lang="tr-TR" sz="2400" b="1" dirty="0">
              <a:solidFill>
                <a:schemeClr val="accent2">
                  <a:lumMod val="50000"/>
                </a:schemeClr>
              </a:solidFill>
            </a:endParaRPr>
          </a:p>
          <a:p>
            <a:pPr algn="ctr"/>
            <a:endParaRPr lang="tr-TR" sz="1100" b="1" dirty="0"/>
          </a:p>
          <a:p>
            <a:pPr algn="ctr"/>
            <a:endParaRPr lang="tr-TR" sz="1100" b="1" dirty="0"/>
          </a:p>
          <a:p>
            <a:pPr algn="ctr"/>
            <a:endParaRPr lang="tr-TR" sz="1100" b="1" dirty="0"/>
          </a:p>
          <a:p>
            <a:pPr algn="ctr"/>
            <a:r>
              <a:rPr lang="tr-TR" sz="1100" b="1" dirty="0"/>
              <a:t>Haziran 2023</a:t>
            </a:r>
          </a:p>
          <a:p>
            <a:pPr algn="ctr"/>
            <a:endParaRPr lang="tr-TR" sz="2000" dirty="0">
              <a:solidFill>
                <a:schemeClr val="accent2">
                  <a:lumMod val="50000"/>
                </a:schemeClr>
              </a:solidFill>
            </a:endParaRPr>
          </a:p>
        </p:txBody>
      </p:sp>
      <p:sp>
        <p:nvSpPr>
          <p:cNvPr id="12" name="Oval 11"/>
          <p:cNvSpPr/>
          <p:nvPr/>
        </p:nvSpPr>
        <p:spPr>
          <a:xfrm>
            <a:off x="6503774" y="1531102"/>
            <a:ext cx="3923656" cy="3795794"/>
          </a:xfrm>
          <a:prstGeom prst="ellipse">
            <a:avLst/>
          </a:prstGeom>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5" name="Oval 4"/>
          <p:cNvSpPr/>
          <p:nvPr/>
        </p:nvSpPr>
        <p:spPr>
          <a:xfrm>
            <a:off x="6606746" y="1451481"/>
            <a:ext cx="4231039" cy="4062687"/>
          </a:xfrm>
          <a:prstGeom prst="ellipse">
            <a:avLst/>
          </a:prstGeom>
          <a:blipFill>
            <a:blip r:embed="rId2"/>
            <a:stretch>
              <a:fillRect/>
            </a:stretch>
          </a:blip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8" name="Resim 7"/>
          <p:cNvPicPr>
            <a:picLocks noChangeAspect="1"/>
          </p:cNvPicPr>
          <p:nvPr/>
        </p:nvPicPr>
        <p:blipFill>
          <a:blip r:embed="rId3"/>
          <a:stretch>
            <a:fillRect/>
          </a:stretch>
        </p:blipFill>
        <p:spPr>
          <a:xfrm>
            <a:off x="9456948" y="1"/>
            <a:ext cx="2735051" cy="521208"/>
          </a:xfrm>
          <a:prstGeom prst="rect">
            <a:avLst/>
          </a:prstGeom>
        </p:spPr>
      </p:pic>
    </p:spTree>
    <p:extLst>
      <p:ext uri="{BB962C8B-B14F-4D97-AF65-F5344CB8AC3E}">
        <p14:creationId xmlns:p14="http://schemas.microsoft.com/office/powerpoint/2010/main" val="12639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53CD6D0A-B04B-6DA8-42DA-73680CA81BE0}"/>
              </a:ext>
            </a:extLst>
          </p:cNvPr>
          <p:cNvSpPr/>
          <p:nvPr/>
        </p:nvSpPr>
        <p:spPr>
          <a:xfrm>
            <a:off x="376917" y="1271275"/>
            <a:ext cx="11223172" cy="664028"/>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a:ln>
                <a:noFill/>
              </a:ln>
              <a:solidFill>
                <a:prstClr val="white"/>
              </a:solidFill>
              <a:effectLst/>
              <a:uLnTx/>
              <a:uFillTx/>
              <a:ea typeface="+mn-ea"/>
              <a:cs typeface="+mn-cs"/>
            </a:endParaRPr>
          </a:p>
        </p:txBody>
      </p:sp>
      <p:sp>
        <p:nvSpPr>
          <p:cNvPr id="9" name="Oval 8">
            <a:extLst>
              <a:ext uri="{FF2B5EF4-FFF2-40B4-BE49-F238E27FC236}">
                <a16:creationId xmlns:a16="http://schemas.microsoft.com/office/drawing/2014/main" id="{63DBF6E8-97CE-6865-129E-28DBE8FD6525}"/>
              </a:ext>
            </a:extLst>
          </p:cNvPr>
          <p:cNvSpPr/>
          <p:nvPr/>
        </p:nvSpPr>
        <p:spPr>
          <a:xfrm>
            <a:off x="9490451" y="805054"/>
            <a:ext cx="1692000" cy="169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400" b="1" dirty="0">
                <a:solidFill>
                  <a:srgbClr val="000000"/>
                </a:solidFill>
              </a:rPr>
              <a:t>MYS2 üzerinden ödeme emri hazırlanması ve onay işlemleri</a:t>
            </a:r>
            <a:endParaRPr kumimoji="0" lang="tr-TR" sz="1400" b="1" i="0" u="none" strike="noStrike" kern="1200" cap="none" spc="0" normalizeH="0" baseline="0" noProof="0" dirty="0">
              <a:ln>
                <a:noFill/>
              </a:ln>
              <a:solidFill>
                <a:prstClr val="black"/>
              </a:solidFill>
              <a:effectLst/>
              <a:uLnTx/>
              <a:uFillTx/>
            </a:endParaRPr>
          </a:p>
        </p:txBody>
      </p:sp>
      <p:sp>
        <p:nvSpPr>
          <p:cNvPr id="11" name="Oval 10">
            <a:extLst>
              <a:ext uri="{FF2B5EF4-FFF2-40B4-BE49-F238E27FC236}">
                <a16:creationId xmlns:a16="http://schemas.microsoft.com/office/drawing/2014/main" id="{9B99E55D-37E4-C414-C0DF-F4D789DD14FA}"/>
              </a:ext>
            </a:extLst>
          </p:cNvPr>
          <p:cNvSpPr/>
          <p:nvPr/>
        </p:nvSpPr>
        <p:spPr>
          <a:xfrm>
            <a:off x="7122857" y="734384"/>
            <a:ext cx="1692000" cy="1692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600" b="1" dirty="0">
                <a:solidFill>
                  <a:srgbClr val="000000"/>
                </a:solidFill>
              </a:rPr>
              <a:t>Hazırlanan evrakların BAP birimine teslim edilmesi</a:t>
            </a:r>
            <a:endParaRPr kumimoji="0" lang="tr-TR" sz="1600" b="1" i="0" u="none" strike="noStrike" kern="1200" cap="none" spc="0" normalizeH="0" baseline="0" noProof="0" dirty="0">
              <a:ln>
                <a:noFill/>
              </a:ln>
              <a:solidFill>
                <a:prstClr val="black"/>
              </a:solidFill>
              <a:effectLst/>
              <a:uLnTx/>
              <a:uFillTx/>
            </a:endParaRPr>
          </a:p>
        </p:txBody>
      </p:sp>
      <p:sp>
        <p:nvSpPr>
          <p:cNvPr id="12" name="Oval 11">
            <a:extLst>
              <a:ext uri="{FF2B5EF4-FFF2-40B4-BE49-F238E27FC236}">
                <a16:creationId xmlns:a16="http://schemas.microsoft.com/office/drawing/2014/main" id="{7BAB97A1-D03F-3905-25E2-2599069DA00F}"/>
              </a:ext>
            </a:extLst>
          </p:cNvPr>
          <p:cNvSpPr/>
          <p:nvPr/>
        </p:nvSpPr>
        <p:spPr>
          <a:xfrm>
            <a:off x="4837341" y="805054"/>
            <a:ext cx="1692000" cy="1692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400" b="1" dirty="0">
                <a:solidFill>
                  <a:srgbClr val="000000"/>
                </a:solidFill>
              </a:rPr>
              <a:t>Fatura kesim bilgilendirme e-Postası</a:t>
            </a:r>
            <a:endParaRPr kumimoji="0" lang="tr-TR" sz="1400" b="1" i="0" u="none" strike="noStrike" kern="1200" cap="none" spc="0" normalizeH="0" baseline="0" noProof="0" dirty="0">
              <a:ln>
                <a:noFill/>
              </a:ln>
              <a:solidFill>
                <a:prstClr val="black"/>
              </a:solidFill>
              <a:effectLst/>
              <a:uLnTx/>
              <a:uFillTx/>
            </a:endParaRPr>
          </a:p>
        </p:txBody>
      </p:sp>
      <p:sp>
        <p:nvSpPr>
          <p:cNvPr id="13" name="Oval 12">
            <a:extLst>
              <a:ext uri="{FF2B5EF4-FFF2-40B4-BE49-F238E27FC236}">
                <a16:creationId xmlns:a16="http://schemas.microsoft.com/office/drawing/2014/main" id="{E21FE753-D190-DB5A-04E6-40DDA86100DF}"/>
              </a:ext>
            </a:extLst>
          </p:cNvPr>
          <p:cNvSpPr/>
          <p:nvPr/>
        </p:nvSpPr>
        <p:spPr>
          <a:xfrm>
            <a:off x="2482972" y="832480"/>
            <a:ext cx="1692000" cy="169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600" b="1" dirty="0">
                <a:solidFill>
                  <a:srgbClr val="000000"/>
                </a:solidFill>
              </a:rPr>
              <a:t>MYS2 harcama talimatı hazırlanması ve onay işlemleri</a:t>
            </a:r>
            <a:endParaRPr kumimoji="0" lang="tr-TR" sz="1600" b="1" i="0" u="none" strike="noStrike" kern="1200" cap="none" spc="0" normalizeH="0" baseline="0" noProof="0" dirty="0">
              <a:ln>
                <a:noFill/>
              </a:ln>
              <a:solidFill>
                <a:prstClr val="black"/>
              </a:solidFill>
              <a:effectLst/>
              <a:uLnTx/>
              <a:uFillTx/>
            </a:endParaRPr>
          </a:p>
        </p:txBody>
      </p:sp>
      <p:sp>
        <p:nvSpPr>
          <p:cNvPr id="14" name="Oval 13">
            <a:extLst>
              <a:ext uri="{FF2B5EF4-FFF2-40B4-BE49-F238E27FC236}">
                <a16:creationId xmlns:a16="http://schemas.microsoft.com/office/drawing/2014/main" id="{0F3A3409-10EF-6FDF-7066-F22E9A96610E}"/>
              </a:ext>
            </a:extLst>
          </p:cNvPr>
          <p:cNvSpPr/>
          <p:nvPr/>
        </p:nvSpPr>
        <p:spPr>
          <a:xfrm>
            <a:off x="376917" y="805054"/>
            <a:ext cx="1692000" cy="1692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600" b="1" dirty="0">
                <a:solidFill>
                  <a:srgbClr val="000000"/>
                </a:solidFill>
              </a:rPr>
              <a:t>Satın alma için BAP birimine talep başvurusu</a:t>
            </a:r>
            <a:endParaRPr kumimoji="0" lang="tr-TR" sz="1600" b="1" i="0" u="none" strike="noStrike" kern="1200" cap="none" spc="0" normalizeH="0" baseline="0" noProof="0" dirty="0">
              <a:ln>
                <a:noFill/>
              </a:ln>
              <a:solidFill>
                <a:prstClr val="black"/>
              </a:solidFill>
              <a:effectLst/>
              <a:uLnTx/>
              <a:uFillTx/>
            </a:endParaRPr>
          </a:p>
        </p:txBody>
      </p:sp>
      <p:cxnSp>
        <p:nvCxnSpPr>
          <p:cNvPr id="17" name="Straight Connector 16">
            <a:extLst>
              <a:ext uri="{FF2B5EF4-FFF2-40B4-BE49-F238E27FC236}">
                <a16:creationId xmlns:a16="http://schemas.microsoft.com/office/drawing/2014/main" id="{6152B2CE-73E0-66D0-95D0-A605732E162B}"/>
              </a:ext>
            </a:extLst>
          </p:cNvPr>
          <p:cNvCxnSpPr>
            <a:cxnSpLocks/>
          </p:cNvCxnSpPr>
          <p:nvPr/>
        </p:nvCxnSpPr>
        <p:spPr>
          <a:xfrm>
            <a:off x="2102303" y="1804675"/>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2628F3-8623-C40C-A66A-FCA19B015F0C}"/>
              </a:ext>
            </a:extLst>
          </p:cNvPr>
          <p:cNvCxnSpPr>
            <a:cxnSpLocks/>
          </p:cNvCxnSpPr>
          <p:nvPr/>
        </p:nvCxnSpPr>
        <p:spPr>
          <a:xfrm>
            <a:off x="4355647" y="1804674"/>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7D3C76-EB00-88CB-D253-39A1CC7F0F24}"/>
              </a:ext>
            </a:extLst>
          </p:cNvPr>
          <p:cNvCxnSpPr>
            <a:cxnSpLocks/>
          </p:cNvCxnSpPr>
          <p:nvPr/>
        </p:nvCxnSpPr>
        <p:spPr>
          <a:xfrm>
            <a:off x="6760062" y="1804674"/>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13355D9-C8C6-4AD5-EFA9-3836E063D2EB}"/>
              </a:ext>
            </a:extLst>
          </p:cNvPr>
          <p:cNvCxnSpPr>
            <a:cxnSpLocks/>
          </p:cNvCxnSpPr>
          <p:nvPr/>
        </p:nvCxnSpPr>
        <p:spPr>
          <a:xfrm>
            <a:off x="9335039" y="1804674"/>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CE3199A-28E5-55B6-6872-66C5F14FDDEE}"/>
              </a:ext>
            </a:extLst>
          </p:cNvPr>
          <p:cNvSpPr txBox="1"/>
          <p:nvPr/>
        </p:nvSpPr>
        <p:spPr>
          <a:xfrm>
            <a:off x="48920" y="2524480"/>
            <a:ext cx="2095498" cy="3462486"/>
          </a:xfrm>
          <a:prstGeom prst="rect">
            <a:avLst/>
          </a:prstGeom>
          <a:noFill/>
        </p:spPr>
        <p:txBody>
          <a:bodyPr wrap="square" rtlCol="0">
            <a:spAutoFit/>
          </a:bodyPr>
          <a:lstStyle/>
          <a:p>
            <a:pPr marL="285750" lvl="0" indent="-285750">
              <a:buFont typeface="Arial" panose="020B0604020202020204" pitchFamily="34" charset="0"/>
              <a:buChar char="•"/>
              <a:defRPr/>
            </a:pPr>
            <a:r>
              <a:rPr lang="tr-TR" sz="1600" dirty="0">
                <a:solidFill>
                  <a:prstClr val="black"/>
                </a:solidFill>
              </a:rPr>
              <a:t>Harcama talep formu </a:t>
            </a:r>
          </a:p>
          <a:p>
            <a:pPr marL="285750" lvl="0" indent="-285750">
              <a:buFont typeface="Arial" panose="020B0604020202020204" pitchFamily="34" charset="0"/>
              <a:buChar char="•"/>
              <a:defRPr/>
            </a:pPr>
            <a:r>
              <a:rPr lang="tr-TR" sz="1600" dirty="0">
                <a:solidFill>
                  <a:prstClr val="black"/>
                </a:solidFill>
              </a:rPr>
              <a:t>TÜBİTAK projeleri için tek teklif veya proforma fatura</a:t>
            </a:r>
          </a:p>
          <a:p>
            <a:pPr marL="285750" lvl="0" indent="-285750">
              <a:buFont typeface="Arial" panose="020B0604020202020204" pitchFamily="34" charset="0"/>
              <a:buChar char="•"/>
              <a:defRPr/>
            </a:pPr>
            <a:r>
              <a:rPr lang="tr-TR" sz="1600" dirty="0">
                <a:solidFill>
                  <a:prstClr val="black"/>
                </a:solidFill>
              </a:rPr>
              <a:t>Diğer proje türleri için 3 adet teklif veya proforma fatura</a:t>
            </a:r>
          </a:p>
          <a:p>
            <a:pPr marL="285750" lvl="0" indent="-285750">
              <a:buFont typeface="Arial" panose="020B0604020202020204" pitchFamily="34" charset="0"/>
              <a:buChar char="•"/>
              <a:defRPr/>
            </a:pPr>
            <a:r>
              <a:rPr lang="tr-TR" sz="1600" dirty="0">
                <a:solidFill>
                  <a:prstClr val="black"/>
                </a:solidFill>
              </a:rPr>
              <a:t>Tek Kaynaktan Temin Formu (Noter onaylı tek yetkililik belgesi)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200" b="0" i="0" u="none" strike="noStrike" kern="1200" cap="none" spc="0" normalizeH="0" baseline="0" noProof="0" dirty="0">
              <a:ln>
                <a:noFill/>
              </a:ln>
              <a:solidFill>
                <a:prstClr val="black"/>
              </a:solidFill>
              <a:effectLst/>
              <a:uLnTx/>
              <a:uFillTx/>
              <a:ea typeface="+mn-ea"/>
              <a:cs typeface="+mn-cs"/>
            </a:endParaRPr>
          </a:p>
        </p:txBody>
      </p:sp>
      <p:sp>
        <p:nvSpPr>
          <p:cNvPr id="25" name="TextBox 24">
            <a:extLst>
              <a:ext uri="{FF2B5EF4-FFF2-40B4-BE49-F238E27FC236}">
                <a16:creationId xmlns:a16="http://schemas.microsoft.com/office/drawing/2014/main" id="{1B98357E-D4F7-F260-3988-9F0205E79EA4}"/>
              </a:ext>
            </a:extLst>
          </p:cNvPr>
          <p:cNvSpPr txBox="1"/>
          <p:nvPr/>
        </p:nvSpPr>
        <p:spPr>
          <a:xfrm>
            <a:off x="2156567" y="2524480"/>
            <a:ext cx="2166739" cy="2800767"/>
          </a:xfrm>
          <a:prstGeom prst="rect">
            <a:avLst/>
          </a:prstGeom>
          <a:noFill/>
        </p:spPr>
        <p:txBody>
          <a:bodyPr wrap="square" rtlCol="0">
            <a:spAutoFit/>
          </a:bodyPr>
          <a:lstStyle/>
          <a:p>
            <a:pPr marL="285750" lvl="0" indent="-285750">
              <a:buFont typeface="Arial" panose="020B0604020202020204" pitchFamily="34" charset="0"/>
              <a:buChar char="•"/>
              <a:defRPr/>
            </a:pPr>
            <a:r>
              <a:rPr lang="tr-TR" sz="1600" dirty="0">
                <a:solidFill>
                  <a:srgbClr val="000000"/>
                </a:solidFill>
              </a:rPr>
              <a:t>BAP birimi tarafından harcama talimatı onay belgesi hazırlanır</a:t>
            </a:r>
          </a:p>
          <a:p>
            <a:pPr marL="285750" lvl="0" indent="-285750">
              <a:buFont typeface="Arial" panose="020B0604020202020204" pitchFamily="34" charset="0"/>
              <a:buChar char="•"/>
              <a:defRPr/>
            </a:pPr>
            <a:r>
              <a:rPr lang="tr-TR" sz="1600" dirty="0">
                <a:solidFill>
                  <a:srgbClr val="000000"/>
                </a:solidFill>
              </a:rPr>
              <a:t>Talimatları içeren e-posta ilgili kişilere iletilir</a:t>
            </a:r>
          </a:p>
          <a:p>
            <a:pPr marL="285750" lvl="0" indent="-285750">
              <a:buFont typeface="Arial" panose="020B0604020202020204" pitchFamily="34" charset="0"/>
              <a:buChar char="•"/>
              <a:defRPr/>
            </a:pPr>
            <a:r>
              <a:rPr lang="tr-TR" sz="1600" dirty="0">
                <a:solidFill>
                  <a:srgbClr val="000000"/>
                </a:solidFill>
              </a:rPr>
              <a:t>Gerçekleştirme görevlisi ve harcama yetkilisi onaylama işlemlerini yapar</a:t>
            </a:r>
          </a:p>
        </p:txBody>
      </p:sp>
      <p:sp>
        <p:nvSpPr>
          <p:cNvPr id="26" name="TextBox 25">
            <a:extLst>
              <a:ext uri="{FF2B5EF4-FFF2-40B4-BE49-F238E27FC236}">
                <a16:creationId xmlns:a16="http://schemas.microsoft.com/office/drawing/2014/main" id="{F123E4AD-2DE7-B802-E290-252CC5109597}"/>
              </a:ext>
            </a:extLst>
          </p:cNvPr>
          <p:cNvSpPr txBox="1"/>
          <p:nvPr/>
        </p:nvSpPr>
        <p:spPr>
          <a:xfrm>
            <a:off x="4355647" y="2612063"/>
            <a:ext cx="2253344" cy="2062103"/>
          </a:xfrm>
          <a:prstGeom prst="rect">
            <a:avLst/>
          </a:prstGeom>
          <a:noFill/>
        </p:spPr>
        <p:txBody>
          <a:bodyPr wrap="square" rtlCol="0">
            <a:spAutoFit/>
          </a:bodyPr>
          <a:lstStyle/>
          <a:p>
            <a:pPr marL="285750" lvl="0" indent="-285750">
              <a:buFont typeface="Arial" panose="020B0604020202020204" pitchFamily="34" charset="0"/>
              <a:buChar char="•"/>
              <a:defRPr/>
            </a:pPr>
            <a:r>
              <a:rPr lang="tr-TR" sz="1600" dirty="0">
                <a:solidFill>
                  <a:srgbClr val="000000"/>
                </a:solidFill>
              </a:rPr>
              <a:t>Fatura işlemlerine başlanabileceği bildirilir.</a:t>
            </a:r>
          </a:p>
          <a:p>
            <a:pPr marL="285750" lvl="0" indent="-285750">
              <a:buFont typeface="Arial" panose="020B0604020202020204" pitchFamily="34" charset="0"/>
              <a:buChar char="•"/>
              <a:defRPr/>
            </a:pPr>
            <a:r>
              <a:rPr lang="tr-TR" sz="1600" dirty="0">
                <a:solidFill>
                  <a:srgbClr val="000000"/>
                </a:solidFill>
              </a:rPr>
              <a:t>E-postada fatura düzenlenirken ve yürütücünün dikkat etmesi gereken hususlar belirtilir.</a:t>
            </a:r>
          </a:p>
        </p:txBody>
      </p:sp>
      <p:sp>
        <p:nvSpPr>
          <p:cNvPr id="28" name="TextBox 27">
            <a:extLst>
              <a:ext uri="{FF2B5EF4-FFF2-40B4-BE49-F238E27FC236}">
                <a16:creationId xmlns:a16="http://schemas.microsoft.com/office/drawing/2014/main" id="{1A0F5F47-0F2D-EBA6-8B62-125DA39E65E7}"/>
              </a:ext>
            </a:extLst>
          </p:cNvPr>
          <p:cNvSpPr txBox="1"/>
          <p:nvPr/>
        </p:nvSpPr>
        <p:spPr>
          <a:xfrm>
            <a:off x="6826862" y="2612063"/>
            <a:ext cx="2340430" cy="1631216"/>
          </a:xfrm>
          <a:prstGeom prst="rect">
            <a:avLst/>
          </a:prstGeom>
          <a:noFill/>
        </p:spPr>
        <p:txBody>
          <a:bodyPr wrap="square">
            <a:spAutoFit/>
          </a:bodyPr>
          <a:lstStyle/>
          <a:p>
            <a:pPr marL="285750" lvl="0" indent="-285750">
              <a:buFont typeface="Arial" panose="020B0604020202020204" pitchFamily="34" charset="0"/>
              <a:buChar char="•"/>
              <a:defRPr/>
            </a:pPr>
            <a:r>
              <a:rPr lang="tr-TR" sz="1600" dirty="0">
                <a:solidFill>
                  <a:srgbClr val="000000"/>
                </a:solidFill>
              </a:rPr>
              <a:t>Fatura</a:t>
            </a:r>
          </a:p>
          <a:p>
            <a:pPr marL="285750" lvl="0" indent="-285750">
              <a:buFont typeface="Arial" panose="020B0604020202020204" pitchFamily="34" charset="0"/>
              <a:buChar char="•"/>
              <a:defRPr/>
            </a:pPr>
            <a:r>
              <a:rPr lang="tr-TR" sz="1600" dirty="0">
                <a:solidFill>
                  <a:srgbClr val="000000"/>
                </a:solidFill>
              </a:rPr>
              <a:t>Firmaya ait vergi borcunu gösterir belge (6183 S.K. 22/A Mad.)</a:t>
            </a:r>
          </a:p>
          <a:p>
            <a:pPr marL="285750" lvl="0" indent="-285750">
              <a:buFont typeface="Arial" panose="020B0604020202020204" pitchFamily="34" charset="0"/>
              <a:buChar char="•"/>
              <a:defRPr/>
            </a:pPr>
            <a:r>
              <a:rPr lang="tr-TR" sz="1600" dirty="0">
                <a:solidFill>
                  <a:srgbClr val="000000"/>
                </a:solidFill>
              </a:rPr>
              <a:t>Muayene raporu</a:t>
            </a:r>
          </a:p>
          <a:p>
            <a:pPr marL="285750" lvl="0" indent="-285750">
              <a:buFont typeface="Arial" panose="020B0604020202020204" pitchFamily="34" charset="0"/>
              <a:buChar char="•"/>
              <a:defRPr/>
            </a:pPr>
            <a:r>
              <a:rPr lang="tr-TR" sz="1600" dirty="0">
                <a:solidFill>
                  <a:srgbClr val="000000"/>
                </a:solidFill>
              </a:rPr>
              <a:t>Taşınır işlem fişi</a:t>
            </a:r>
          </a:p>
        </p:txBody>
      </p:sp>
      <p:sp>
        <p:nvSpPr>
          <p:cNvPr id="2" name="TextBox 1">
            <a:extLst>
              <a:ext uri="{FF2B5EF4-FFF2-40B4-BE49-F238E27FC236}">
                <a16:creationId xmlns:a16="http://schemas.microsoft.com/office/drawing/2014/main" id="{7799F434-6834-08F2-A087-1B2B0A334500}"/>
              </a:ext>
            </a:extLst>
          </p:cNvPr>
          <p:cNvSpPr txBox="1"/>
          <p:nvPr/>
        </p:nvSpPr>
        <p:spPr>
          <a:xfrm>
            <a:off x="9490451" y="2524480"/>
            <a:ext cx="2251817" cy="2554545"/>
          </a:xfrm>
          <a:prstGeom prst="rect">
            <a:avLst/>
          </a:prstGeom>
          <a:noFill/>
        </p:spPr>
        <p:txBody>
          <a:bodyPr wrap="square">
            <a:spAutoFit/>
          </a:bodyPr>
          <a:lstStyle/>
          <a:p>
            <a:pPr marL="285750" lvl="0" indent="-285750">
              <a:buFont typeface="Arial" panose="020B0604020202020204" pitchFamily="34" charset="0"/>
              <a:buChar char="•"/>
              <a:defRPr/>
            </a:pPr>
            <a:r>
              <a:rPr lang="tr-TR" sz="1600" dirty="0">
                <a:solidFill>
                  <a:srgbClr val="000000"/>
                </a:solidFill>
              </a:rPr>
              <a:t>BAP birimi tarafından ödeme emri belgesi hazırlanır</a:t>
            </a:r>
          </a:p>
          <a:p>
            <a:pPr marL="285750" lvl="0" indent="-285750">
              <a:buFont typeface="Arial" panose="020B0604020202020204" pitchFamily="34" charset="0"/>
              <a:buChar char="•"/>
              <a:defRPr/>
            </a:pPr>
            <a:r>
              <a:rPr lang="tr-TR" sz="1600" dirty="0">
                <a:solidFill>
                  <a:srgbClr val="000000"/>
                </a:solidFill>
              </a:rPr>
              <a:t>Talimatları içeren e-posta ilgili kişilere iletilir</a:t>
            </a:r>
          </a:p>
          <a:p>
            <a:pPr marL="285750" lvl="0" indent="-285750">
              <a:buFont typeface="Arial" panose="020B0604020202020204" pitchFamily="34" charset="0"/>
              <a:buChar char="•"/>
              <a:defRPr/>
            </a:pPr>
            <a:r>
              <a:rPr lang="tr-TR" sz="1600" dirty="0">
                <a:solidFill>
                  <a:srgbClr val="000000"/>
                </a:solidFill>
              </a:rPr>
              <a:t>Gerçekleştirme görevlisi onaylar ve harcama yetkilisi e-imza yapar</a:t>
            </a:r>
          </a:p>
        </p:txBody>
      </p:sp>
      <p:sp>
        <p:nvSpPr>
          <p:cNvPr id="27" name="Dikdörtgen 26">
            <a:extLst>
              <a:ext uri="{FF2B5EF4-FFF2-40B4-BE49-F238E27FC236}">
                <a16:creationId xmlns:a16="http://schemas.microsoft.com/office/drawing/2014/main" id="{B92F6208-C3A8-89C9-818A-520B9D928CA9}"/>
              </a:ext>
            </a:extLst>
          </p:cNvPr>
          <p:cNvSpPr/>
          <p:nvPr/>
        </p:nvSpPr>
        <p:spPr>
          <a:xfrm>
            <a:off x="376917" y="164949"/>
            <a:ext cx="5356319" cy="52509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tr-TR" sz="2400" b="1" dirty="0">
                <a:solidFill>
                  <a:prstClr val="black"/>
                </a:solidFill>
              </a:rPr>
              <a:t>Satın Alma Harcama İşlemleri</a:t>
            </a:r>
          </a:p>
        </p:txBody>
      </p:sp>
      <p:pic>
        <p:nvPicPr>
          <p:cNvPr id="29" name="Resim 28"/>
          <p:cNvPicPr>
            <a:picLocks noChangeAspect="1"/>
          </p:cNvPicPr>
          <p:nvPr/>
        </p:nvPicPr>
        <p:blipFill>
          <a:blip r:embed="rId3"/>
          <a:stretch>
            <a:fillRect/>
          </a:stretch>
        </p:blipFill>
        <p:spPr>
          <a:xfrm>
            <a:off x="9456948" y="1"/>
            <a:ext cx="2735051" cy="521208"/>
          </a:xfrm>
          <a:prstGeom prst="rect">
            <a:avLst/>
          </a:prstGeom>
        </p:spPr>
      </p:pic>
    </p:spTree>
    <p:extLst>
      <p:ext uri="{BB962C8B-B14F-4D97-AF65-F5344CB8AC3E}">
        <p14:creationId xmlns:p14="http://schemas.microsoft.com/office/powerpoint/2010/main" val="326571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53CD6D0A-B04B-6DA8-42DA-73680CA81BE0}"/>
              </a:ext>
            </a:extLst>
          </p:cNvPr>
          <p:cNvSpPr/>
          <p:nvPr/>
        </p:nvSpPr>
        <p:spPr>
          <a:xfrm>
            <a:off x="376917" y="1271275"/>
            <a:ext cx="11223172" cy="664028"/>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a:ln>
                <a:noFill/>
              </a:ln>
              <a:solidFill>
                <a:prstClr val="white"/>
              </a:solidFill>
              <a:effectLst/>
              <a:uLnTx/>
              <a:uFillTx/>
              <a:ea typeface="+mn-ea"/>
              <a:cs typeface="+mn-cs"/>
            </a:endParaRPr>
          </a:p>
        </p:txBody>
      </p:sp>
      <p:sp>
        <p:nvSpPr>
          <p:cNvPr id="9" name="Oval 8">
            <a:extLst>
              <a:ext uri="{FF2B5EF4-FFF2-40B4-BE49-F238E27FC236}">
                <a16:creationId xmlns:a16="http://schemas.microsoft.com/office/drawing/2014/main" id="{63DBF6E8-97CE-6865-129E-28DBE8FD6525}"/>
              </a:ext>
            </a:extLst>
          </p:cNvPr>
          <p:cNvSpPr/>
          <p:nvPr/>
        </p:nvSpPr>
        <p:spPr>
          <a:xfrm>
            <a:off x="9408518" y="645984"/>
            <a:ext cx="1692000" cy="169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400" b="1" dirty="0">
                <a:solidFill>
                  <a:srgbClr val="000000"/>
                </a:solidFill>
              </a:rPr>
              <a:t>MYS2 üzerinden ödeme emri hazırlanması ve onay işlemleri</a:t>
            </a:r>
            <a:endParaRPr kumimoji="0" lang="tr-TR" sz="1400" b="1" i="0" u="none" strike="noStrike" kern="1200" cap="none" spc="0" normalizeH="0" baseline="0" noProof="0" dirty="0">
              <a:ln>
                <a:noFill/>
              </a:ln>
              <a:solidFill>
                <a:prstClr val="black"/>
              </a:solidFill>
              <a:effectLst/>
              <a:uLnTx/>
              <a:uFillTx/>
            </a:endParaRPr>
          </a:p>
        </p:txBody>
      </p:sp>
      <p:sp>
        <p:nvSpPr>
          <p:cNvPr id="11" name="Oval 10">
            <a:extLst>
              <a:ext uri="{FF2B5EF4-FFF2-40B4-BE49-F238E27FC236}">
                <a16:creationId xmlns:a16="http://schemas.microsoft.com/office/drawing/2014/main" id="{9B99E55D-37E4-C414-C0DF-F4D789DD14FA}"/>
              </a:ext>
            </a:extLst>
          </p:cNvPr>
          <p:cNvSpPr/>
          <p:nvPr/>
        </p:nvSpPr>
        <p:spPr>
          <a:xfrm>
            <a:off x="7049379" y="651162"/>
            <a:ext cx="1692000" cy="1692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400" b="1" dirty="0">
                <a:solidFill>
                  <a:srgbClr val="000000"/>
                </a:solidFill>
              </a:rPr>
              <a:t>Görevlendirme sonrasında teslim edilmesi gereken evraklar</a:t>
            </a:r>
            <a:endParaRPr lang="tr-TR" sz="1400" b="1" dirty="0">
              <a:solidFill>
                <a:prstClr val="black"/>
              </a:solidFill>
            </a:endParaRPr>
          </a:p>
        </p:txBody>
      </p:sp>
      <p:sp>
        <p:nvSpPr>
          <p:cNvPr id="12" name="Oval 11">
            <a:extLst>
              <a:ext uri="{FF2B5EF4-FFF2-40B4-BE49-F238E27FC236}">
                <a16:creationId xmlns:a16="http://schemas.microsoft.com/office/drawing/2014/main" id="{7BAB97A1-D03F-3905-25E2-2599069DA00F}"/>
              </a:ext>
            </a:extLst>
          </p:cNvPr>
          <p:cNvSpPr/>
          <p:nvPr/>
        </p:nvSpPr>
        <p:spPr>
          <a:xfrm>
            <a:off x="4763861" y="721832"/>
            <a:ext cx="1692000" cy="1692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400" b="1" dirty="0">
                <a:solidFill>
                  <a:srgbClr val="000000"/>
                </a:solidFill>
              </a:rPr>
              <a:t>Görevlendirme sonrası teslim edilmesi gereken evraklar</a:t>
            </a:r>
            <a:endParaRPr kumimoji="0" lang="tr-TR" sz="1400" b="1" i="0" u="none" strike="noStrike" kern="1200" cap="none" spc="0" normalizeH="0" baseline="0" noProof="0" dirty="0">
              <a:ln>
                <a:noFill/>
              </a:ln>
              <a:solidFill>
                <a:prstClr val="black"/>
              </a:solidFill>
              <a:effectLst/>
              <a:uLnTx/>
              <a:uFillTx/>
            </a:endParaRPr>
          </a:p>
        </p:txBody>
      </p:sp>
      <p:sp>
        <p:nvSpPr>
          <p:cNvPr id="13" name="Oval 12">
            <a:extLst>
              <a:ext uri="{FF2B5EF4-FFF2-40B4-BE49-F238E27FC236}">
                <a16:creationId xmlns:a16="http://schemas.microsoft.com/office/drawing/2014/main" id="{E21FE753-D190-DB5A-04E6-40DDA86100DF}"/>
              </a:ext>
            </a:extLst>
          </p:cNvPr>
          <p:cNvSpPr/>
          <p:nvPr/>
        </p:nvSpPr>
        <p:spPr>
          <a:xfrm>
            <a:off x="2409494" y="749258"/>
            <a:ext cx="1692000" cy="169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400" b="1" dirty="0">
                <a:solidFill>
                  <a:srgbClr val="000000"/>
                </a:solidFill>
              </a:rPr>
              <a:t>MYS2 harcama talimatı hazırlanması ve onay işlemleri</a:t>
            </a:r>
            <a:endParaRPr kumimoji="0" lang="tr-TR" sz="1400" b="1" i="0" u="none" strike="noStrike" kern="1200" cap="none" spc="0" normalizeH="0" baseline="0" noProof="0" dirty="0">
              <a:ln>
                <a:noFill/>
              </a:ln>
              <a:solidFill>
                <a:prstClr val="black"/>
              </a:solidFill>
              <a:effectLst/>
              <a:uLnTx/>
              <a:uFillTx/>
            </a:endParaRPr>
          </a:p>
        </p:txBody>
      </p:sp>
      <p:sp>
        <p:nvSpPr>
          <p:cNvPr id="14" name="Oval 13">
            <a:extLst>
              <a:ext uri="{FF2B5EF4-FFF2-40B4-BE49-F238E27FC236}">
                <a16:creationId xmlns:a16="http://schemas.microsoft.com/office/drawing/2014/main" id="{0F3A3409-10EF-6FDF-7066-F22E9A96610E}"/>
              </a:ext>
            </a:extLst>
          </p:cNvPr>
          <p:cNvSpPr/>
          <p:nvPr/>
        </p:nvSpPr>
        <p:spPr>
          <a:xfrm>
            <a:off x="303439" y="721832"/>
            <a:ext cx="1692000" cy="1692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600" b="1" dirty="0">
                <a:solidFill>
                  <a:srgbClr val="000000"/>
                </a:solidFill>
              </a:rPr>
              <a:t>Görevlendirme için BAP birimine talep başvurusu</a:t>
            </a:r>
            <a:endParaRPr kumimoji="0" lang="tr-TR" sz="1600" b="1" i="0" u="none" strike="noStrike" kern="1200" cap="none" spc="0" normalizeH="0" baseline="0" noProof="0" dirty="0">
              <a:ln>
                <a:noFill/>
              </a:ln>
              <a:solidFill>
                <a:prstClr val="black"/>
              </a:solidFill>
              <a:effectLst/>
              <a:uLnTx/>
              <a:uFillTx/>
            </a:endParaRPr>
          </a:p>
        </p:txBody>
      </p:sp>
      <p:cxnSp>
        <p:nvCxnSpPr>
          <p:cNvPr id="17" name="Straight Connector 16">
            <a:extLst>
              <a:ext uri="{FF2B5EF4-FFF2-40B4-BE49-F238E27FC236}">
                <a16:creationId xmlns:a16="http://schemas.microsoft.com/office/drawing/2014/main" id="{6152B2CE-73E0-66D0-95D0-A605732E162B}"/>
              </a:ext>
            </a:extLst>
          </p:cNvPr>
          <p:cNvCxnSpPr>
            <a:cxnSpLocks/>
          </p:cNvCxnSpPr>
          <p:nvPr/>
        </p:nvCxnSpPr>
        <p:spPr>
          <a:xfrm>
            <a:off x="2102303" y="1804675"/>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2628F3-8623-C40C-A66A-FCA19B015F0C}"/>
              </a:ext>
            </a:extLst>
          </p:cNvPr>
          <p:cNvCxnSpPr>
            <a:cxnSpLocks/>
          </p:cNvCxnSpPr>
          <p:nvPr/>
        </p:nvCxnSpPr>
        <p:spPr>
          <a:xfrm>
            <a:off x="4355647" y="1804674"/>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7D3C76-EB00-88CB-D253-39A1CC7F0F24}"/>
              </a:ext>
            </a:extLst>
          </p:cNvPr>
          <p:cNvCxnSpPr>
            <a:cxnSpLocks/>
          </p:cNvCxnSpPr>
          <p:nvPr/>
        </p:nvCxnSpPr>
        <p:spPr>
          <a:xfrm>
            <a:off x="6760062" y="1804674"/>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13355D9-C8C6-4AD5-EFA9-3836E063D2EB}"/>
              </a:ext>
            </a:extLst>
          </p:cNvPr>
          <p:cNvCxnSpPr>
            <a:cxnSpLocks/>
          </p:cNvCxnSpPr>
          <p:nvPr/>
        </p:nvCxnSpPr>
        <p:spPr>
          <a:xfrm>
            <a:off x="9335039" y="1804674"/>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CE3199A-28E5-55B6-6872-66C5F14FDDEE}"/>
              </a:ext>
            </a:extLst>
          </p:cNvPr>
          <p:cNvSpPr txBox="1"/>
          <p:nvPr/>
        </p:nvSpPr>
        <p:spPr>
          <a:xfrm>
            <a:off x="16748" y="2584844"/>
            <a:ext cx="2095498" cy="1569660"/>
          </a:xfrm>
          <a:prstGeom prst="rect">
            <a:avLst/>
          </a:prstGeom>
          <a:noFill/>
        </p:spPr>
        <p:txBody>
          <a:bodyPr wrap="square" rtlCol="0">
            <a:spAutoFit/>
          </a:bodyPr>
          <a:lstStyle/>
          <a:p>
            <a:pPr marL="285750" lvl="0" indent="-285750">
              <a:buFont typeface="Arial" panose="020B0604020202020204" pitchFamily="34" charset="0"/>
              <a:buChar char="•"/>
              <a:defRPr/>
            </a:pPr>
            <a:r>
              <a:rPr lang="tr-TR" sz="1600" dirty="0">
                <a:solidFill>
                  <a:prstClr val="black"/>
                </a:solidFill>
              </a:rPr>
              <a:t>Harcama talep formu</a:t>
            </a:r>
          </a:p>
          <a:p>
            <a:pPr marL="285750" lvl="0" indent="-285750">
              <a:buFont typeface="Arial" panose="020B0604020202020204" pitchFamily="34" charset="0"/>
              <a:buChar char="•"/>
              <a:defRPr/>
            </a:pPr>
            <a:r>
              <a:rPr lang="tr-TR" sz="1600" dirty="0">
                <a:solidFill>
                  <a:prstClr val="black"/>
                </a:solidFill>
              </a:rPr>
              <a:t>Görevlendirme bilgi formu</a:t>
            </a:r>
          </a:p>
          <a:p>
            <a:pPr marL="285750" lvl="0" indent="-285750">
              <a:buFont typeface="Arial" panose="020B0604020202020204" pitchFamily="34" charset="0"/>
              <a:buChar char="•"/>
              <a:defRPr/>
            </a:pPr>
            <a:r>
              <a:rPr lang="tr-TR" sz="1600" dirty="0">
                <a:solidFill>
                  <a:prstClr val="black"/>
                </a:solidFill>
              </a:rPr>
              <a:t>Görevlendirme yazıları</a:t>
            </a:r>
          </a:p>
        </p:txBody>
      </p:sp>
      <p:sp>
        <p:nvSpPr>
          <p:cNvPr id="25" name="TextBox 24">
            <a:extLst>
              <a:ext uri="{FF2B5EF4-FFF2-40B4-BE49-F238E27FC236}">
                <a16:creationId xmlns:a16="http://schemas.microsoft.com/office/drawing/2014/main" id="{1B98357E-D4F7-F260-3988-9F0205E79EA4}"/>
              </a:ext>
            </a:extLst>
          </p:cNvPr>
          <p:cNvSpPr txBox="1"/>
          <p:nvPr/>
        </p:nvSpPr>
        <p:spPr>
          <a:xfrm>
            <a:off x="2102183" y="2584844"/>
            <a:ext cx="2166739" cy="2800767"/>
          </a:xfrm>
          <a:prstGeom prst="rect">
            <a:avLst/>
          </a:prstGeom>
          <a:noFill/>
        </p:spPr>
        <p:txBody>
          <a:bodyPr wrap="square" rtlCol="0">
            <a:spAutoFit/>
          </a:bodyPr>
          <a:lstStyle/>
          <a:p>
            <a:pPr marL="285750" lvl="0" indent="-285750">
              <a:buFont typeface="Arial" panose="020B0604020202020204" pitchFamily="34" charset="0"/>
              <a:buChar char="•"/>
              <a:defRPr/>
            </a:pPr>
            <a:r>
              <a:rPr lang="tr-TR" sz="1600" dirty="0">
                <a:solidFill>
                  <a:srgbClr val="000000"/>
                </a:solidFill>
              </a:rPr>
              <a:t>BAP birimi tarafından harcama talimatı onay belgesi hazırlanır</a:t>
            </a:r>
          </a:p>
          <a:p>
            <a:pPr marL="285750" lvl="0" indent="-285750">
              <a:buFont typeface="Arial" panose="020B0604020202020204" pitchFamily="34" charset="0"/>
              <a:buChar char="•"/>
              <a:defRPr/>
            </a:pPr>
            <a:r>
              <a:rPr lang="tr-TR" sz="1600" dirty="0">
                <a:solidFill>
                  <a:srgbClr val="000000"/>
                </a:solidFill>
              </a:rPr>
              <a:t>Talimatları içeren e-posta ilgili kişilere iletilir</a:t>
            </a:r>
          </a:p>
          <a:p>
            <a:pPr marL="285750" lvl="0" indent="-285750">
              <a:buFont typeface="Arial" panose="020B0604020202020204" pitchFamily="34" charset="0"/>
              <a:buChar char="•"/>
              <a:defRPr/>
            </a:pPr>
            <a:r>
              <a:rPr lang="tr-TR" sz="1600" dirty="0">
                <a:solidFill>
                  <a:srgbClr val="000000"/>
                </a:solidFill>
              </a:rPr>
              <a:t>Gerçekleştirme görevlisi ve harcama yetkilisi onaylama işlemlerini yapar</a:t>
            </a:r>
          </a:p>
        </p:txBody>
      </p:sp>
      <p:sp>
        <p:nvSpPr>
          <p:cNvPr id="26" name="TextBox 25">
            <a:extLst>
              <a:ext uri="{FF2B5EF4-FFF2-40B4-BE49-F238E27FC236}">
                <a16:creationId xmlns:a16="http://schemas.microsoft.com/office/drawing/2014/main" id="{F123E4AD-2DE7-B802-E290-252CC5109597}"/>
              </a:ext>
            </a:extLst>
          </p:cNvPr>
          <p:cNvSpPr txBox="1"/>
          <p:nvPr/>
        </p:nvSpPr>
        <p:spPr>
          <a:xfrm>
            <a:off x="4457154" y="2562879"/>
            <a:ext cx="2253344" cy="2062103"/>
          </a:xfrm>
          <a:prstGeom prst="rect">
            <a:avLst/>
          </a:prstGeom>
          <a:noFill/>
        </p:spPr>
        <p:txBody>
          <a:bodyPr wrap="square" rtlCol="0">
            <a:spAutoFit/>
          </a:bodyPr>
          <a:lstStyle/>
          <a:p>
            <a:pPr lvl="0">
              <a:defRPr/>
            </a:pPr>
            <a:r>
              <a:rPr lang="tr-TR" sz="1600" b="1" dirty="0">
                <a:solidFill>
                  <a:srgbClr val="000000"/>
                </a:solidFill>
              </a:rPr>
              <a:t>Yurtiçi Görevlendirmeler:</a:t>
            </a:r>
          </a:p>
          <a:p>
            <a:pPr lvl="0">
              <a:defRPr/>
            </a:pPr>
            <a:endParaRPr lang="tr-TR" sz="1600" dirty="0">
              <a:solidFill>
                <a:srgbClr val="000000"/>
              </a:solidFill>
            </a:endParaRPr>
          </a:p>
          <a:p>
            <a:pPr marL="285750" lvl="0" indent="-285750">
              <a:buFont typeface="Arial" panose="020B0604020202020204" pitchFamily="34" charset="0"/>
              <a:buChar char="•"/>
              <a:defRPr/>
            </a:pPr>
            <a:r>
              <a:rPr lang="tr-TR" sz="1600" dirty="0">
                <a:solidFill>
                  <a:srgbClr val="000000"/>
                </a:solidFill>
              </a:rPr>
              <a:t>Katılım belgesi</a:t>
            </a:r>
          </a:p>
          <a:p>
            <a:pPr marL="285750" lvl="0" indent="-285750">
              <a:buFont typeface="Arial" panose="020B0604020202020204" pitchFamily="34" charset="0"/>
              <a:buChar char="•"/>
              <a:defRPr/>
            </a:pPr>
            <a:r>
              <a:rPr lang="tr-TR" sz="1600" dirty="0">
                <a:solidFill>
                  <a:srgbClr val="000000"/>
                </a:solidFill>
              </a:rPr>
              <a:t>Katılım ücret belgesi</a:t>
            </a:r>
          </a:p>
          <a:p>
            <a:pPr marL="285750" lvl="0" indent="-285750">
              <a:buFont typeface="Arial" panose="020B0604020202020204" pitchFamily="34" charset="0"/>
              <a:buChar char="•"/>
              <a:defRPr/>
            </a:pPr>
            <a:r>
              <a:rPr lang="tr-TR" sz="1600" dirty="0">
                <a:solidFill>
                  <a:srgbClr val="000000"/>
                </a:solidFill>
              </a:rPr>
              <a:t>Biletler</a:t>
            </a:r>
          </a:p>
          <a:p>
            <a:pPr marL="285750" lvl="0" indent="-285750">
              <a:buFont typeface="Arial" panose="020B0604020202020204" pitchFamily="34" charset="0"/>
              <a:buChar char="•"/>
              <a:defRPr/>
            </a:pPr>
            <a:r>
              <a:rPr lang="tr-TR" sz="1600" dirty="0">
                <a:solidFill>
                  <a:srgbClr val="000000"/>
                </a:solidFill>
              </a:rPr>
              <a:t>Geçici Görev Yolluğu Bildirgesi</a:t>
            </a:r>
          </a:p>
        </p:txBody>
      </p:sp>
      <p:sp>
        <p:nvSpPr>
          <p:cNvPr id="2" name="TextBox 1">
            <a:extLst>
              <a:ext uri="{FF2B5EF4-FFF2-40B4-BE49-F238E27FC236}">
                <a16:creationId xmlns:a16="http://schemas.microsoft.com/office/drawing/2014/main" id="{7799F434-6834-08F2-A087-1B2B0A334500}"/>
              </a:ext>
            </a:extLst>
          </p:cNvPr>
          <p:cNvSpPr txBox="1"/>
          <p:nvPr/>
        </p:nvSpPr>
        <p:spPr>
          <a:xfrm>
            <a:off x="9348272" y="2562879"/>
            <a:ext cx="2251817" cy="2554545"/>
          </a:xfrm>
          <a:prstGeom prst="rect">
            <a:avLst/>
          </a:prstGeom>
          <a:noFill/>
        </p:spPr>
        <p:txBody>
          <a:bodyPr wrap="square">
            <a:spAutoFit/>
          </a:bodyPr>
          <a:lstStyle/>
          <a:p>
            <a:pPr marL="285750" lvl="0" indent="-285750">
              <a:buFont typeface="Arial" panose="020B0604020202020204" pitchFamily="34" charset="0"/>
              <a:buChar char="•"/>
              <a:defRPr/>
            </a:pPr>
            <a:r>
              <a:rPr lang="tr-TR" sz="1600" dirty="0">
                <a:solidFill>
                  <a:srgbClr val="000000"/>
                </a:solidFill>
              </a:rPr>
              <a:t>BAP birimi tarafından ödeme emri belgesi hazırlanır</a:t>
            </a:r>
          </a:p>
          <a:p>
            <a:pPr marL="285750" lvl="0" indent="-285750">
              <a:buFont typeface="Arial" panose="020B0604020202020204" pitchFamily="34" charset="0"/>
              <a:buChar char="•"/>
              <a:defRPr/>
            </a:pPr>
            <a:r>
              <a:rPr lang="tr-TR" sz="1600" dirty="0">
                <a:solidFill>
                  <a:srgbClr val="000000"/>
                </a:solidFill>
              </a:rPr>
              <a:t>Talimatları içeren e-posta ilgili kişilere iletilir</a:t>
            </a:r>
          </a:p>
          <a:p>
            <a:pPr marL="285750" lvl="0" indent="-285750">
              <a:buFont typeface="Arial" panose="020B0604020202020204" pitchFamily="34" charset="0"/>
              <a:buChar char="•"/>
              <a:defRPr/>
            </a:pPr>
            <a:r>
              <a:rPr lang="tr-TR" sz="1600" dirty="0">
                <a:solidFill>
                  <a:srgbClr val="000000"/>
                </a:solidFill>
              </a:rPr>
              <a:t>Gerçekleştirme görevlisi onaylar ve harcama yetkilisi e-imza yapar</a:t>
            </a:r>
          </a:p>
        </p:txBody>
      </p:sp>
      <p:sp>
        <p:nvSpPr>
          <p:cNvPr id="27" name="Dikdörtgen 26">
            <a:extLst>
              <a:ext uri="{FF2B5EF4-FFF2-40B4-BE49-F238E27FC236}">
                <a16:creationId xmlns:a16="http://schemas.microsoft.com/office/drawing/2014/main" id="{B92F6208-C3A8-89C9-818A-520B9D928CA9}"/>
              </a:ext>
            </a:extLst>
          </p:cNvPr>
          <p:cNvSpPr/>
          <p:nvPr/>
        </p:nvSpPr>
        <p:spPr>
          <a:xfrm>
            <a:off x="376917" y="164949"/>
            <a:ext cx="5356319" cy="52509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tr-TR" sz="2400" b="1" dirty="0">
                <a:solidFill>
                  <a:prstClr val="black"/>
                </a:solidFill>
              </a:rPr>
              <a:t>Görevlendirme Harcama İşlemleri</a:t>
            </a:r>
          </a:p>
        </p:txBody>
      </p:sp>
      <p:sp>
        <p:nvSpPr>
          <p:cNvPr id="19" name="TextBox 25">
            <a:extLst>
              <a:ext uri="{FF2B5EF4-FFF2-40B4-BE49-F238E27FC236}">
                <a16:creationId xmlns:a16="http://schemas.microsoft.com/office/drawing/2014/main" id="{F123E4AD-2DE7-B802-E290-252CC5109597}"/>
              </a:ext>
            </a:extLst>
          </p:cNvPr>
          <p:cNvSpPr txBox="1"/>
          <p:nvPr/>
        </p:nvSpPr>
        <p:spPr>
          <a:xfrm>
            <a:off x="6982207" y="2584843"/>
            <a:ext cx="2253344" cy="2800767"/>
          </a:xfrm>
          <a:prstGeom prst="rect">
            <a:avLst/>
          </a:prstGeom>
          <a:noFill/>
        </p:spPr>
        <p:txBody>
          <a:bodyPr wrap="square" rtlCol="0">
            <a:spAutoFit/>
          </a:bodyPr>
          <a:lstStyle/>
          <a:p>
            <a:pPr lvl="0">
              <a:defRPr/>
            </a:pPr>
            <a:r>
              <a:rPr lang="tr-TR" sz="1600" b="1" dirty="0">
                <a:solidFill>
                  <a:srgbClr val="000000"/>
                </a:solidFill>
              </a:rPr>
              <a:t>Yurtdışı Görevlendirmeler:</a:t>
            </a:r>
          </a:p>
          <a:p>
            <a:pPr lvl="0">
              <a:defRPr/>
            </a:pPr>
            <a:endParaRPr lang="tr-TR" sz="1600" dirty="0">
              <a:solidFill>
                <a:srgbClr val="000000"/>
              </a:solidFill>
            </a:endParaRPr>
          </a:p>
          <a:p>
            <a:pPr marL="285750" indent="-285750">
              <a:buFont typeface="Arial" panose="020B0604020202020204" pitchFamily="34" charset="0"/>
              <a:buChar char="•"/>
              <a:defRPr/>
            </a:pPr>
            <a:r>
              <a:rPr lang="tr-TR" sz="1600" dirty="0">
                <a:solidFill>
                  <a:srgbClr val="000000"/>
                </a:solidFill>
              </a:rPr>
              <a:t>Katılım belgesi</a:t>
            </a:r>
          </a:p>
          <a:p>
            <a:pPr marL="285750" indent="-285750">
              <a:buFont typeface="Arial" panose="020B0604020202020204" pitchFamily="34" charset="0"/>
              <a:buChar char="•"/>
              <a:defRPr/>
            </a:pPr>
            <a:r>
              <a:rPr lang="tr-TR" sz="1600" dirty="0">
                <a:solidFill>
                  <a:srgbClr val="000000"/>
                </a:solidFill>
              </a:rPr>
              <a:t>Katılım ücret belgesi</a:t>
            </a:r>
          </a:p>
          <a:p>
            <a:pPr marL="285750" lvl="0" indent="-285750">
              <a:buFont typeface="Arial" panose="020B0604020202020204" pitchFamily="34" charset="0"/>
              <a:buChar char="•"/>
              <a:defRPr/>
            </a:pPr>
            <a:r>
              <a:rPr lang="tr-TR" sz="1600" dirty="0">
                <a:solidFill>
                  <a:srgbClr val="000000"/>
                </a:solidFill>
              </a:rPr>
              <a:t>Uçak bileti, otobüs bileti vs.</a:t>
            </a:r>
          </a:p>
          <a:p>
            <a:pPr marL="285750" lvl="0" indent="-285750">
              <a:buFont typeface="Arial" panose="020B0604020202020204" pitchFamily="34" charset="0"/>
              <a:buChar char="•"/>
              <a:defRPr/>
            </a:pPr>
            <a:r>
              <a:rPr lang="tr-TR" sz="1600" dirty="0">
                <a:solidFill>
                  <a:srgbClr val="000000"/>
                </a:solidFill>
              </a:rPr>
              <a:t>Yurtdışı geçici görev yolluk bildirim formu</a:t>
            </a:r>
          </a:p>
          <a:p>
            <a:pPr marL="285750" indent="-285750">
              <a:buFont typeface="Arial" panose="020B0604020202020204" pitchFamily="34" charset="0"/>
              <a:buChar char="•"/>
              <a:defRPr/>
            </a:pPr>
            <a:r>
              <a:rPr lang="tr-TR" sz="1600" dirty="0" err="1">
                <a:solidFill>
                  <a:srgbClr val="000000"/>
                </a:solidFill>
              </a:rPr>
              <a:t>Boarding</a:t>
            </a:r>
            <a:r>
              <a:rPr lang="tr-TR" sz="1600" dirty="0">
                <a:solidFill>
                  <a:srgbClr val="000000"/>
                </a:solidFill>
              </a:rPr>
              <a:t> </a:t>
            </a:r>
            <a:r>
              <a:rPr lang="tr-TR" sz="1600" dirty="0" err="1">
                <a:solidFill>
                  <a:srgbClr val="000000"/>
                </a:solidFill>
              </a:rPr>
              <a:t>Pass</a:t>
            </a:r>
            <a:endParaRPr lang="tr-TR" sz="1600" dirty="0">
              <a:solidFill>
                <a:srgbClr val="000000"/>
              </a:solidFill>
            </a:endParaRPr>
          </a:p>
          <a:p>
            <a:pPr marL="285750" lvl="0" indent="-285750">
              <a:buFont typeface="Arial" panose="020B0604020202020204" pitchFamily="34" charset="0"/>
              <a:buChar char="•"/>
              <a:defRPr/>
            </a:pPr>
            <a:r>
              <a:rPr lang="tr-TR" sz="1600" dirty="0">
                <a:solidFill>
                  <a:srgbClr val="000000"/>
                </a:solidFill>
              </a:rPr>
              <a:t>Pasaport fotokopisi</a:t>
            </a:r>
          </a:p>
        </p:txBody>
      </p:sp>
      <p:sp>
        <p:nvSpPr>
          <p:cNvPr id="20" name="TextBox 24">
            <a:extLst>
              <a:ext uri="{FF2B5EF4-FFF2-40B4-BE49-F238E27FC236}">
                <a16:creationId xmlns:a16="http://schemas.microsoft.com/office/drawing/2014/main" id="{1B98357E-D4F7-F260-3988-9F0205E79EA4}"/>
              </a:ext>
            </a:extLst>
          </p:cNvPr>
          <p:cNvSpPr txBox="1"/>
          <p:nvPr/>
        </p:nvSpPr>
        <p:spPr>
          <a:xfrm>
            <a:off x="6242341" y="2690327"/>
            <a:ext cx="985878" cy="338554"/>
          </a:xfrm>
          <a:prstGeom prst="rect">
            <a:avLst/>
          </a:prstGeom>
          <a:noFill/>
        </p:spPr>
        <p:txBody>
          <a:bodyPr wrap="square" rtlCol="0">
            <a:spAutoFit/>
          </a:bodyPr>
          <a:lstStyle/>
          <a:p>
            <a:pPr lvl="0">
              <a:defRPr/>
            </a:pPr>
            <a:r>
              <a:rPr lang="tr-TR" sz="1600" dirty="0">
                <a:solidFill>
                  <a:srgbClr val="000000"/>
                </a:solidFill>
              </a:rPr>
              <a:t>yada</a:t>
            </a:r>
          </a:p>
        </p:txBody>
      </p:sp>
      <p:pic>
        <p:nvPicPr>
          <p:cNvPr id="29" name="Resim 28"/>
          <p:cNvPicPr>
            <a:picLocks noChangeAspect="1"/>
          </p:cNvPicPr>
          <p:nvPr/>
        </p:nvPicPr>
        <p:blipFill>
          <a:blip r:embed="rId2"/>
          <a:stretch>
            <a:fillRect/>
          </a:stretch>
        </p:blipFill>
        <p:spPr>
          <a:xfrm>
            <a:off x="9456948" y="1"/>
            <a:ext cx="2735051" cy="521208"/>
          </a:xfrm>
          <a:prstGeom prst="rect">
            <a:avLst/>
          </a:prstGeom>
        </p:spPr>
      </p:pic>
    </p:spTree>
    <p:extLst>
      <p:ext uri="{BB962C8B-B14F-4D97-AF65-F5344CB8AC3E}">
        <p14:creationId xmlns:p14="http://schemas.microsoft.com/office/powerpoint/2010/main" val="4623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53CD6D0A-B04B-6DA8-42DA-73680CA81BE0}"/>
              </a:ext>
            </a:extLst>
          </p:cNvPr>
          <p:cNvSpPr/>
          <p:nvPr/>
        </p:nvSpPr>
        <p:spPr>
          <a:xfrm>
            <a:off x="376917" y="1271275"/>
            <a:ext cx="11223172" cy="664028"/>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a:ln>
                <a:noFill/>
              </a:ln>
              <a:solidFill>
                <a:prstClr val="white"/>
              </a:solidFill>
              <a:effectLst/>
              <a:uLnTx/>
              <a:uFillTx/>
              <a:ea typeface="+mn-ea"/>
              <a:cs typeface="+mn-cs"/>
            </a:endParaRPr>
          </a:p>
        </p:txBody>
      </p:sp>
      <p:sp>
        <p:nvSpPr>
          <p:cNvPr id="9" name="Oval 8">
            <a:extLst>
              <a:ext uri="{FF2B5EF4-FFF2-40B4-BE49-F238E27FC236}">
                <a16:creationId xmlns:a16="http://schemas.microsoft.com/office/drawing/2014/main" id="{63DBF6E8-97CE-6865-129E-28DBE8FD6525}"/>
              </a:ext>
            </a:extLst>
          </p:cNvPr>
          <p:cNvSpPr/>
          <p:nvPr/>
        </p:nvSpPr>
        <p:spPr>
          <a:xfrm>
            <a:off x="9490451" y="805054"/>
            <a:ext cx="1692000" cy="1692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400" b="1" dirty="0">
                <a:solidFill>
                  <a:srgbClr val="000000"/>
                </a:solidFill>
              </a:rPr>
              <a:t>MYS2 üzerinden ödeme emri hazırlanması ve onay işlemleri</a:t>
            </a:r>
            <a:endParaRPr kumimoji="0" lang="tr-TR" sz="1400" b="1" i="0" u="none" strike="noStrike" kern="1200" cap="none" spc="0" normalizeH="0" baseline="0" noProof="0" dirty="0">
              <a:ln>
                <a:noFill/>
              </a:ln>
              <a:solidFill>
                <a:prstClr val="black"/>
              </a:solidFill>
              <a:effectLst/>
              <a:uLnTx/>
              <a:uFillTx/>
            </a:endParaRPr>
          </a:p>
        </p:txBody>
      </p:sp>
      <p:sp>
        <p:nvSpPr>
          <p:cNvPr id="11" name="Oval 10">
            <a:extLst>
              <a:ext uri="{FF2B5EF4-FFF2-40B4-BE49-F238E27FC236}">
                <a16:creationId xmlns:a16="http://schemas.microsoft.com/office/drawing/2014/main" id="{9B99E55D-37E4-C414-C0DF-F4D789DD14FA}"/>
              </a:ext>
            </a:extLst>
          </p:cNvPr>
          <p:cNvSpPr/>
          <p:nvPr/>
        </p:nvSpPr>
        <p:spPr>
          <a:xfrm>
            <a:off x="7122857" y="734384"/>
            <a:ext cx="1692000" cy="1692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400" b="1" dirty="0">
                <a:solidFill>
                  <a:srgbClr val="000000"/>
                </a:solidFill>
              </a:rPr>
              <a:t>Yurtiçi - Yurtdışı görevlendirme avans mahsubu (kapatma)</a:t>
            </a:r>
            <a:endParaRPr kumimoji="0" lang="tr-TR" sz="1400" b="1" i="0" u="none" strike="noStrike" kern="1200" cap="none" spc="0" normalizeH="0" baseline="0" noProof="0" dirty="0">
              <a:ln>
                <a:noFill/>
              </a:ln>
              <a:solidFill>
                <a:prstClr val="black"/>
              </a:solidFill>
              <a:effectLst/>
              <a:uLnTx/>
              <a:uFillTx/>
            </a:endParaRPr>
          </a:p>
        </p:txBody>
      </p:sp>
      <p:sp>
        <p:nvSpPr>
          <p:cNvPr id="12" name="Oval 11">
            <a:extLst>
              <a:ext uri="{FF2B5EF4-FFF2-40B4-BE49-F238E27FC236}">
                <a16:creationId xmlns:a16="http://schemas.microsoft.com/office/drawing/2014/main" id="{7BAB97A1-D03F-3905-25E2-2599069DA00F}"/>
              </a:ext>
            </a:extLst>
          </p:cNvPr>
          <p:cNvSpPr/>
          <p:nvPr/>
        </p:nvSpPr>
        <p:spPr>
          <a:xfrm>
            <a:off x="4837341" y="805054"/>
            <a:ext cx="1692000" cy="16920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600" b="1" dirty="0">
                <a:solidFill>
                  <a:srgbClr val="000000"/>
                </a:solidFill>
              </a:rPr>
              <a:t>Satın Alma avans mahsubu (kapatma)</a:t>
            </a:r>
            <a:endParaRPr kumimoji="0" lang="tr-TR" sz="1600" b="1" i="0" u="none" strike="noStrike" kern="1200" cap="none" spc="0" normalizeH="0" baseline="0" noProof="0" dirty="0">
              <a:ln>
                <a:noFill/>
              </a:ln>
              <a:solidFill>
                <a:prstClr val="black"/>
              </a:solidFill>
              <a:effectLst/>
              <a:uLnTx/>
              <a:uFillTx/>
            </a:endParaRPr>
          </a:p>
        </p:txBody>
      </p:sp>
      <p:sp>
        <p:nvSpPr>
          <p:cNvPr id="13" name="Oval 12">
            <a:extLst>
              <a:ext uri="{FF2B5EF4-FFF2-40B4-BE49-F238E27FC236}">
                <a16:creationId xmlns:a16="http://schemas.microsoft.com/office/drawing/2014/main" id="{E21FE753-D190-DB5A-04E6-40DDA86100DF}"/>
              </a:ext>
            </a:extLst>
          </p:cNvPr>
          <p:cNvSpPr/>
          <p:nvPr/>
        </p:nvSpPr>
        <p:spPr>
          <a:xfrm>
            <a:off x="2482972" y="832480"/>
            <a:ext cx="1692000" cy="1692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tr-TR" sz="1400" b="1" dirty="0">
                <a:solidFill>
                  <a:srgbClr val="000000"/>
                </a:solidFill>
              </a:rPr>
              <a:t>MYS2 sırasıyla harcama talimatı ve ödeme emri hazırlanması ve onay işlemleri</a:t>
            </a:r>
            <a:endParaRPr kumimoji="0" lang="tr-TR" sz="1400" b="1" i="0" u="none" strike="noStrike" kern="1200" cap="none" spc="0" normalizeH="0" baseline="0" noProof="0" dirty="0">
              <a:ln>
                <a:noFill/>
              </a:ln>
              <a:solidFill>
                <a:prstClr val="black"/>
              </a:solidFill>
              <a:effectLst/>
              <a:uLnTx/>
              <a:uFillTx/>
            </a:endParaRPr>
          </a:p>
        </p:txBody>
      </p:sp>
      <p:sp>
        <p:nvSpPr>
          <p:cNvPr id="14" name="Oval 13">
            <a:extLst>
              <a:ext uri="{FF2B5EF4-FFF2-40B4-BE49-F238E27FC236}">
                <a16:creationId xmlns:a16="http://schemas.microsoft.com/office/drawing/2014/main" id="{0F3A3409-10EF-6FDF-7066-F22E9A96610E}"/>
              </a:ext>
            </a:extLst>
          </p:cNvPr>
          <p:cNvSpPr/>
          <p:nvPr/>
        </p:nvSpPr>
        <p:spPr>
          <a:xfrm>
            <a:off x="376917" y="805054"/>
            <a:ext cx="1692000" cy="1692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600" b="1" dirty="0">
                <a:solidFill>
                  <a:srgbClr val="000000"/>
                </a:solidFill>
              </a:rPr>
              <a:t>Avans (Ön Ödeme) </a:t>
            </a:r>
            <a:r>
              <a:rPr lang="tr-TR" sz="1600" b="1" dirty="0">
                <a:solidFill>
                  <a:srgbClr val="000000"/>
                </a:solidFill>
              </a:rPr>
              <a:t>t</a:t>
            </a:r>
            <a:r>
              <a:rPr lang="sv-SE" sz="1600" b="1" dirty="0">
                <a:solidFill>
                  <a:srgbClr val="000000"/>
                </a:solidFill>
              </a:rPr>
              <a:t>alebi </a:t>
            </a:r>
            <a:r>
              <a:rPr lang="tr-TR" sz="1600" b="1" dirty="0">
                <a:solidFill>
                  <a:srgbClr val="000000"/>
                </a:solidFill>
              </a:rPr>
              <a:t>y</a:t>
            </a:r>
            <a:r>
              <a:rPr lang="sv-SE" sz="1600" b="1" dirty="0">
                <a:solidFill>
                  <a:srgbClr val="000000"/>
                </a:solidFill>
              </a:rPr>
              <a:t>apılması</a:t>
            </a:r>
            <a:endParaRPr kumimoji="0" lang="tr-TR" sz="1600" b="1" i="0" u="none" strike="noStrike" kern="1200" cap="none" spc="0" normalizeH="0" baseline="0" noProof="0" dirty="0">
              <a:ln>
                <a:noFill/>
              </a:ln>
              <a:solidFill>
                <a:prstClr val="black"/>
              </a:solidFill>
              <a:effectLst/>
              <a:uLnTx/>
              <a:uFillTx/>
            </a:endParaRPr>
          </a:p>
        </p:txBody>
      </p:sp>
      <p:cxnSp>
        <p:nvCxnSpPr>
          <p:cNvPr id="17" name="Straight Connector 16">
            <a:extLst>
              <a:ext uri="{FF2B5EF4-FFF2-40B4-BE49-F238E27FC236}">
                <a16:creationId xmlns:a16="http://schemas.microsoft.com/office/drawing/2014/main" id="{6152B2CE-73E0-66D0-95D0-A605732E162B}"/>
              </a:ext>
            </a:extLst>
          </p:cNvPr>
          <p:cNvCxnSpPr>
            <a:cxnSpLocks/>
          </p:cNvCxnSpPr>
          <p:nvPr/>
        </p:nvCxnSpPr>
        <p:spPr>
          <a:xfrm>
            <a:off x="2102303" y="1804675"/>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2628F3-8623-C40C-A66A-FCA19B015F0C}"/>
              </a:ext>
            </a:extLst>
          </p:cNvPr>
          <p:cNvCxnSpPr>
            <a:cxnSpLocks/>
          </p:cNvCxnSpPr>
          <p:nvPr/>
        </p:nvCxnSpPr>
        <p:spPr>
          <a:xfrm>
            <a:off x="4355647" y="1804674"/>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7D3C76-EB00-88CB-D253-39A1CC7F0F24}"/>
              </a:ext>
            </a:extLst>
          </p:cNvPr>
          <p:cNvCxnSpPr>
            <a:cxnSpLocks/>
          </p:cNvCxnSpPr>
          <p:nvPr/>
        </p:nvCxnSpPr>
        <p:spPr>
          <a:xfrm>
            <a:off x="6760062" y="1804674"/>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13355D9-C8C6-4AD5-EFA9-3836E063D2EB}"/>
              </a:ext>
            </a:extLst>
          </p:cNvPr>
          <p:cNvCxnSpPr>
            <a:cxnSpLocks/>
          </p:cNvCxnSpPr>
          <p:nvPr/>
        </p:nvCxnSpPr>
        <p:spPr>
          <a:xfrm>
            <a:off x="9335039" y="1804674"/>
            <a:ext cx="0" cy="4365171"/>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CE3199A-28E5-55B6-6872-66C5F14FDDEE}"/>
              </a:ext>
            </a:extLst>
          </p:cNvPr>
          <p:cNvSpPr txBox="1"/>
          <p:nvPr/>
        </p:nvSpPr>
        <p:spPr>
          <a:xfrm>
            <a:off x="48920" y="2524480"/>
            <a:ext cx="2095498" cy="2062103"/>
          </a:xfrm>
          <a:prstGeom prst="rect">
            <a:avLst/>
          </a:prstGeom>
          <a:noFill/>
        </p:spPr>
        <p:txBody>
          <a:bodyPr wrap="square" rtlCol="0">
            <a:spAutoFit/>
          </a:bodyPr>
          <a:lstStyle/>
          <a:p>
            <a:pPr marL="285750" lvl="0" indent="-285750">
              <a:buFont typeface="Arial" panose="020B0604020202020204" pitchFamily="34" charset="0"/>
              <a:buChar char="•"/>
              <a:defRPr/>
            </a:pPr>
            <a:r>
              <a:rPr lang="tr-TR" sz="1600" dirty="0">
                <a:solidFill>
                  <a:prstClr val="black"/>
                </a:solidFill>
              </a:rPr>
              <a:t>Harcama Talep Formu</a:t>
            </a:r>
          </a:p>
          <a:p>
            <a:pPr marL="285750" lvl="0" indent="-285750">
              <a:buFont typeface="Arial" panose="020B0604020202020204" pitchFamily="34" charset="0"/>
              <a:buChar char="•"/>
              <a:defRPr/>
            </a:pPr>
            <a:r>
              <a:rPr lang="tr-TR" sz="1600" dirty="0">
                <a:solidFill>
                  <a:prstClr val="black"/>
                </a:solidFill>
              </a:rPr>
              <a:t>Ön Ödeme Formu </a:t>
            </a:r>
          </a:p>
          <a:p>
            <a:pPr marL="285750" lvl="0" indent="-285750">
              <a:buFont typeface="Arial" panose="020B0604020202020204" pitchFamily="34" charset="0"/>
              <a:buChar char="•"/>
              <a:defRPr/>
            </a:pPr>
            <a:r>
              <a:rPr lang="tr-TR" sz="1600" dirty="0">
                <a:solidFill>
                  <a:prstClr val="black"/>
                </a:solidFill>
              </a:rPr>
              <a:t>Avans görevlendirme için ise görevlendirme yazıları</a:t>
            </a:r>
          </a:p>
          <a:p>
            <a:pPr lvl="0">
              <a:defRPr/>
            </a:pPr>
            <a:endParaRPr lang="tr-TR" sz="1600" dirty="0">
              <a:solidFill>
                <a:prstClr val="black"/>
              </a:solidFill>
            </a:endParaRPr>
          </a:p>
        </p:txBody>
      </p:sp>
      <p:sp>
        <p:nvSpPr>
          <p:cNvPr id="25" name="TextBox 24">
            <a:extLst>
              <a:ext uri="{FF2B5EF4-FFF2-40B4-BE49-F238E27FC236}">
                <a16:creationId xmlns:a16="http://schemas.microsoft.com/office/drawing/2014/main" id="{1B98357E-D4F7-F260-3988-9F0205E79EA4}"/>
              </a:ext>
            </a:extLst>
          </p:cNvPr>
          <p:cNvSpPr txBox="1"/>
          <p:nvPr/>
        </p:nvSpPr>
        <p:spPr>
          <a:xfrm>
            <a:off x="2068917" y="2561404"/>
            <a:ext cx="2219929" cy="2916183"/>
          </a:xfrm>
          <a:prstGeom prst="rect">
            <a:avLst/>
          </a:prstGeom>
          <a:noFill/>
        </p:spPr>
        <p:txBody>
          <a:bodyPr wrap="square" rtlCol="0">
            <a:spAutoFit/>
          </a:bodyPr>
          <a:lstStyle/>
          <a:p>
            <a:pPr marL="285750" lvl="0" indent="-285750">
              <a:buFont typeface="Arial" panose="020B0604020202020204" pitchFamily="34" charset="0"/>
              <a:buChar char="•"/>
              <a:defRPr/>
            </a:pPr>
            <a:r>
              <a:rPr lang="tr-TR" sz="1150" dirty="0">
                <a:solidFill>
                  <a:srgbClr val="000000"/>
                </a:solidFill>
              </a:rPr>
              <a:t>BAP birimi tarafından harcama talimatı onay belgesi hazırlanır</a:t>
            </a:r>
          </a:p>
          <a:p>
            <a:pPr marL="285750" lvl="0" indent="-285750">
              <a:buFont typeface="Arial" panose="020B0604020202020204" pitchFamily="34" charset="0"/>
              <a:buChar char="•"/>
              <a:defRPr/>
            </a:pPr>
            <a:r>
              <a:rPr lang="tr-TR" sz="1150" dirty="0">
                <a:solidFill>
                  <a:srgbClr val="000000"/>
                </a:solidFill>
              </a:rPr>
              <a:t>Talimatları içeren e-posta ilgili kişilere iletilir</a:t>
            </a:r>
          </a:p>
          <a:p>
            <a:pPr marL="285750" lvl="0" indent="-285750">
              <a:buFont typeface="Arial" panose="020B0604020202020204" pitchFamily="34" charset="0"/>
              <a:buChar char="•"/>
              <a:defRPr/>
            </a:pPr>
            <a:r>
              <a:rPr lang="tr-TR" sz="1150" dirty="0">
                <a:solidFill>
                  <a:srgbClr val="000000"/>
                </a:solidFill>
              </a:rPr>
              <a:t>Gerçekleştirme görevlisi ve harcama yetkilisi onaylama işlemlerini yapar</a:t>
            </a:r>
          </a:p>
          <a:p>
            <a:pPr marL="285750" lvl="0" indent="-285750">
              <a:buFont typeface="Arial" panose="020B0604020202020204" pitchFamily="34" charset="0"/>
              <a:buChar char="•"/>
              <a:defRPr/>
            </a:pPr>
            <a:r>
              <a:rPr lang="tr-TR" sz="1150" dirty="0">
                <a:solidFill>
                  <a:srgbClr val="000000"/>
                </a:solidFill>
              </a:rPr>
              <a:t>BAP birimi tarafından ödeme emri belgesi hazırlanır</a:t>
            </a:r>
          </a:p>
          <a:p>
            <a:pPr marL="285750" lvl="0" indent="-285750">
              <a:buFont typeface="Arial" panose="020B0604020202020204" pitchFamily="34" charset="0"/>
              <a:buChar char="•"/>
              <a:defRPr/>
            </a:pPr>
            <a:r>
              <a:rPr lang="tr-TR" sz="1150" dirty="0">
                <a:solidFill>
                  <a:srgbClr val="000000"/>
                </a:solidFill>
              </a:rPr>
              <a:t>Talimatları içeren e-posta ilgili kişilere iletilir</a:t>
            </a:r>
          </a:p>
          <a:p>
            <a:pPr marL="285750" lvl="0" indent="-285750">
              <a:buFont typeface="Arial" panose="020B0604020202020204" pitchFamily="34" charset="0"/>
              <a:buChar char="•"/>
              <a:defRPr/>
            </a:pPr>
            <a:r>
              <a:rPr lang="tr-TR" sz="1150" dirty="0">
                <a:solidFill>
                  <a:srgbClr val="000000"/>
                </a:solidFill>
              </a:rPr>
              <a:t>Gerçekleştirme görevlisi onaylar ve harcama yetkilisi e-imza yapar</a:t>
            </a:r>
          </a:p>
          <a:p>
            <a:pPr marL="285750" lvl="0" indent="-285750">
              <a:buFont typeface="Arial" panose="020B0604020202020204" pitchFamily="34" charset="0"/>
              <a:buChar char="•"/>
              <a:defRPr/>
            </a:pPr>
            <a:endParaRPr lang="tr-TR" sz="1100" dirty="0">
              <a:solidFill>
                <a:srgbClr val="000000"/>
              </a:solidFill>
            </a:endParaRPr>
          </a:p>
        </p:txBody>
      </p:sp>
      <p:sp>
        <p:nvSpPr>
          <p:cNvPr id="26" name="TextBox 25">
            <a:extLst>
              <a:ext uri="{FF2B5EF4-FFF2-40B4-BE49-F238E27FC236}">
                <a16:creationId xmlns:a16="http://schemas.microsoft.com/office/drawing/2014/main" id="{F123E4AD-2DE7-B802-E290-252CC5109597}"/>
              </a:ext>
            </a:extLst>
          </p:cNvPr>
          <p:cNvSpPr txBox="1"/>
          <p:nvPr/>
        </p:nvSpPr>
        <p:spPr>
          <a:xfrm>
            <a:off x="4355647" y="2612063"/>
            <a:ext cx="2253344" cy="2062103"/>
          </a:xfrm>
          <a:prstGeom prst="rect">
            <a:avLst/>
          </a:prstGeom>
          <a:noFill/>
        </p:spPr>
        <p:txBody>
          <a:bodyPr wrap="square" rtlCol="0">
            <a:spAutoFit/>
          </a:bodyPr>
          <a:lstStyle/>
          <a:p>
            <a:pPr marL="285750" lvl="0" indent="-285750">
              <a:buFont typeface="Arial" panose="020B0604020202020204" pitchFamily="34" charset="0"/>
              <a:buChar char="•"/>
              <a:defRPr/>
            </a:pPr>
            <a:r>
              <a:rPr lang="tr-TR" sz="1600" dirty="0">
                <a:solidFill>
                  <a:srgbClr val="000000"/>
                </a:solidFill>
              </a:rPr>
              <a:t>Mahsup Kesin Hesap Formu,</a:t>
            </a:r>
          </a:p>
          <a:p>
            <a:pPr marL="285750" lvl="0" indent="-285750">
              <a:buFont typeface="Arial" panose="020B0604020202020204" pitchFamily="34" charset="0"/>
              <a:buChar char="•"/>
              <a:defRPr/>
            </a:pPr>
            <a:r>
              <a:rPr lang="tr-TR" sz="1600" dirty="0">
                <a:solidFill>
                  <a:srgbClr val="000000"/>
                </a:solidFill>
              </a:rPr>
              <a:t>Harcanan tutarlara ilişkin kanıtlayıcı belgeler (fatura, makbuz vb.)</a:t>
            </a:r>
          </a:p>
          <a:p>
            <a:pPr marL="285750" lvl="0" indent="-285750">
              <a:buFont typeface="Arial" panose="020B0604020202020204" pitchFamily="34" charset="0"/>
              <a:buChar char="•"/>
              <a:defRPr/>
            </a:pPr>
            <a:r>
              <a:rPr lang="tr-TR" sz="1600" dirty="0">
                <a:solidFill>
                  <a:srgbClr val="000000"/>
                </a:solidFill>
              </a:rPr>
              <a:t>Muayene raporu  </a:t>
            </a:r>
          </a:p>
          <a:p>
            <a:pPr marL="285750" lvl="0" indent="-285750">
              <a:buFont typeface="Arial" panose="020B0604020202020204" pitchFamily="34" charset="0"/>
              <a:buChar char="•"/>
              <a:defRPr/>
            </a:pPr>
            <a:r>
              <a:rPr lang="tr-TR" sz="1600" dirty="0">
                <a:solidFill>
                  <a:srgbClr val="000000"/>
                </a:solidFill>
              </a:rPr>
              <a:t>Taşınır işlem fişi</a:t>
            </a:r>
          </a:p>
        </p:txBody>
      </p:sp>
      <p:sp>
        <p:nvSpPr>
          <p:cNvPr id="28" name="TextBox 27">
            <a:extLst>
              <a:ext uri="{FF2B5EF4-FFF2-40B4-BE49-F238E27FC236}">
                <a16:creationId xmlns:a16="http://schemas.microsoft.com/office/drawing/2014/main" id="{1A0F5F47-0F2D-EBA6-8B62-125DA39E65E7}"/>
              </a:ext>
            </a:extLst>
          </p:cNvPr>
          <p:cNvSpPr txBox="1"/>
          <p:nvPr/>
        </p:nvSpPr>
        <p:spPr>
          <a:xfrm>
            <a:off x="6826862" y="2612063"/>
            <a:ext cx="2340430" cy="2800767"/>
          </a:xfrm>
          <a:prstGeom prst="rect">
            <a:avLst/>
          </a:prstGeom>
          <a:noFill/>
        </p:spPr>
        <p:txBody>
          <a:bodyPr wrap="square">
            <a:spAutoFit/>
          </a:bodyPr>
          <a:lstStyle/>
          <a:p>
            <a:pPr marL="285750" lvl="0" indent="-285750">
              <a:buFont typeface="Arial" panose="020B0604020202020204" pitchFamily="34" charset="0"/>
              <a:buChar char="•"/>
              <a:defRPr/>
            </a:pPr>
            <a:r>
              <a:rPr lang="tr-TR" sz="1600" dirty="0">
                <a:solidFill>
                  <a:srgbClr val="000000"/>
                </a:solidFill>
              </a:rPr>
              <a:t>Mahsup Kesin Hesap Formu,</a:t>
            </a:r>
          </a:p>
          <a:p>
            <a:pPr marL="285750" lvl="0" indent="-285750">
              <a:buFont typeface="Arial" panose="020B0604020202020204" pitchFamily="34" charset="0"/>
              <a:buChar char="•"/>
              <a:defRPr/>
            </a:pPr>
            <a:r>
              <a:rPr lang="tr-TR" sz="1600" dirty="0">
                <a:solidFill>
                  <a:srgbClr val="000000"/>
                </a:solidFill>
              </a:rPr>
              <a:t>Biletler, </a:t>
            </a:r>
          </a:p>
          <a:p>
            <a:pPr marL="285750" lvl="0" indent="-285750">
              <a:buFont typeface="Arial" panose="020B0604020202020204" pitchFamily="34" charset="0"/>
              <a:buChar char="•"/>
              <a:defRPr/>
            </a:pPr>
            <a:r>
              <a:rPr lang="tr-TR" sz="1600" dirty="0">
                <a:solidFill>
                  <a:srgbClr val="000000"/>
                </a:solidFill>
              </a:rPr>
              <a:t>Geçici görev yolluğu bildirgesi, </a:t>
            </a:r>
          </a:p>
          <a:p>
            <a:pPr marL="285750" lvl="0" indent="-285750">
              <a:buFont typeface="Arial" panose="020B0604020202020204" pitchFamily="34" charset="0"/>
              <a:buChar char="•"/>
              <a:defRPr/>
            </a:pPr>
            <a:r>
              <a:rPr lang="tr-TR" sz="1600" dirty="0">
                <a:solidFill>
                  <a:srgbClr val="000000"/>
                </a:solidFill>
              </a:rPr>
              <a:t>Katılım ücret belgesi</a:t>
            </a:r>
          </a:p>
          <a:p>
            <a:pPr marL="285750" lvl="0" indent="-285750">
              <a:buFont typeface="Arial" panose="020B0604020202020204" pitchFamily="34" charset="0"/>
              <a:buChar char="•"/>
              <a:defRPr/>
            </a:pPr>
            <a:r>
              <a:rPr lang="tr-TR" sz="1600" dirty="0">
                <a:solidFill>
                  <a:srgbClr val="000000"/>
                </a:solidFill>
              </a:rPr>
              <a:t>Katılım Belgesi</a:t>
            </a:r>
          </a:p>
          <a:p>
            <a:pPr marL="285750" lvl="0" indent="-285750">
              <a:buFont typeface="Arial" panose="020B0604020202020204" pitchFamily="34" charset="0"/>
              <a:buChar char="•"/>
              <a:defRPr/>
            </a:pPr>
            <a:endParaRPr lang="tr-TR" sz="1600" dirty="0">
              <a:solidFill>
                <a:srgbClr val="000000"/>
              </a:solidFill>
            </a:endParaRPr>
          </a:p>
          <a:p>
            <a:pPr lvl="0">
              <a:defRPr/>
            </a:pPr>
            <a:r>
              <a:rPr lang="tr-TR" sz="1600" dirty="0">
                <a:solidFill>
                  <a:srgbClr val="000000"/>
                </a:solidFill>
              </a:rPr>
              <a:t>Yurtdışında ek olarak</a:t>
            </a:r>
          </a:p>
          <a:p>
            <a:pPr marL="285750" lvl="0" indent="-285750">
              <a:buFont typeface="Arial" panose="020B0604020202020204" pitchFamily="34" charset="0"/>
              <a:buChar char="•"/>
              <a:defRPr/>
            </a:pPr>
            <a:r>
              <a:rPr lang="tr-TR" sz="1600" dirty="0" err="1"/>
              <a:t>Boardin</a:t>
            </a:r>
            <a:r>
              <a:rPr lang="tr-TR" sz="1600" dirty="0"/>
              <a:t> </a:t>
            </a:r>
            <a:r>
              <a:rPr lang="tr-TR" sz="1600" dirty="0" err="1"/>
              <a:t>pass</a:t>
            </a:r>
            <a:endParaRPr lang="tr-TR" sz="1600" dirty="0"/>
          </a:p>
          <a:p>
            <a:pPr marL="285750" lvl="0" indent="-285750">
              <a:buFont typeface="Arial" panose="020B0604020202020204" pitchFamily="34" charset="0"/>
              <a:buChar char="•"/>
              <a:defRPr/>
            </a:pPr>
            <a:r>
              <a:rPr lang="tr-TR" sz="1600" dirty="0">
                <a:solidFill>
                  <a:srgbClr val="000000"/>
                </a:solidFill>
              </a:rPr>
              <a:t>Pasaport fotokopisi</a:t>
            </a:r>
          </a:p>
        </p:txBody>
      </p:sp>
      <p:sp>
        <p:nvSpPr>
          <p:cNvPr id="2" name="TextBox 1">
            <a:extLst>
              <a:ext uri="{FF2B5EF4-FFF2-40B4-BE49-F238E27FC236}">
                <a16:creationId xmlns:a16="http://schemas.microsoft.com/office/drawing/2014/main" id="{7799F434-6834-08F2-A087-1B2B0A334500}"/>
              </a:ext>
            </a:extLst>
          </p:cNvPr>
          <p:cNvSpPr txBox="1"/>
          <p:nvPr/>
        </p:nvSpPr>
        <p:spPr>
          <a:xfrm>
            <a:off x="9490451" y="2524480"/>
            <a:ext cx="2251817" cy="2554545"/>
          </a:xfrm>
          <a:prstGeom prst="rect">
            <a:avLst/>
          </a:prstGeom>
          <a:noFill/>
        </p:spPr>
        <p:txBody>
          <a:bodyPr wrap="square">
            <a:spAutoFit/>
          </a:bodyPr>
          <a:lstStyle/>
          <a:p>
            <a:pPr marL="285750" lvl="0" indent="-285750">
              <a:buFont typeface="Arial" panose="020B0604020202020204" pitchFamily="34" charset="0"/>
              <a:buChar char="•"/>
              <a:defRPr/>
            </a:pPr>
            <a:r>
              <a:rPr lang="tr-TR" sz="1600" dirty="0">
                <a:solidFill>
                  <a:srgbClr val="000000"/>
                </a:solidFill>
              </a:rPr>
              <a:t>BAP birimi tarafından ödeme emri belgesi hazırlanır</a:t>
            </a:r>
          </a:p>
          <a:p>
            <a:pPr marL="285750" lvl="0" indent="-285750">
              <a:buFont typeface="Arial" panose="020B0604020202020204" pitchFamily="34" charset="0"/>
              <a:buChar char="•"/>
              <a:defRPr/>
            </a:pPr>
            <a:r>
              <a:rPr lang="tr-TR" sz="1600" dirty="0">
                <a:solidFill>
                  <a:srgbClr val="000000"/>
                </a:solidFill>
              </a:rPr>
              <a:t>Talimatları içeren e-posta ilgili kişilere iletilir</a:t>
            </a:r>
          </a:p>
          <a:p>
            <a:pPr marL="285750" lvl="0" indent="-285750">
              <a:buFont typeface="Arial" panose="020B0604020202020204" pitchFamily="34" charset="0"/>
              <a:buChar char="•"/>
              <a:defRPr/>
            </a:pPr>
            <a:r>
              <a:rPr lang="tr-TR" sz="1600" dirty="0">
                <a:solidFill>
                  <a:srgbClr val="000000"/>
                </a:solidFill>
              </a:rPr>
              <a:t>Gerçekleştirme görevlisi onaylar ve harcama yetkilisi e-imza yapar</a:t>
            </a:r>
          </a:p>
        </p:txBody>
      </p:sp>
      <p:sp>
        <p:nvSpPr>
          <p:cNvPr id="27" name="Dikdörtgen 26">
            <a:extLst>
              <a:ext uri="{FF2B5EF4-FFF2-40B4-BE49-F238E27FC236}">
                <a16:creationId xmlns:a16="http://schemas.microsoft.com/office/drawing/2014/main" id="{B92F6208-C3A8-89C9-818A-520B9D928CA9}"/>
              </a:ext>
            </a:extLst>
          </p:cNvPr>
          <p:cNvSpPr/>
          <p:nvPr/>
        </p:nvSpPr>
        <p:spPr>
          <a:xfrm>
            <a:off x="376917" y="164949"/>
            <a:ext cx="5356319" cy="52509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tr-TR" sz="2400" b="1" dirty="0">
                <a:solidFill>
                  <a:prstClr val="black"/>
                </a:solidFill>
              </a:rPr>
              <a:t>Avans ile Harcama (Ön Ödeme) İşlemleri</a:t>
            </a:r>
          </a:p>
        </p:txBody>
      </p:sp>
      <p:pic>
        <p:nvPicPr>
          <p:cNvPr id="19" name="Resim 18"/>
          <p:cNvPicPr>
            <a:picLocks noChangeAspect="1"/>
          </p:cNvPicPr>
          <p:nvPr/>
        </p:nvPicPr>
        <p:blipFill>
          <a:blip r:embed="rId2"/>
          <a:stretch>
            <a:fillRect/>
          </a:stretch>
        </p:blipFill>
        <p:spPr>
          <a:xfrm>
            <a:off x="9456948" y="1"/>
            <a:ext cx="2735051" cy="521208"/>
          </a:xfrm>
          <a:prstGeom prst="rect">
            <a:avLst/>
          </a:prstGeom>
        </p:spPr>
      </p:pic>
      <p:sp>
        <p:nvSpPr>
          <p:cNvPr id="20" name="TextBox 24">
            <a:extLst>
              <a:ext uri="{FF2B5EF4-FFF2-40B4-BE49-F238E27FC236}">
                <a16:creationId xmlns:a16="http://schemas.microsoft.com/office/drawing/2014/main" id="{1B98357E-D4F7-F260-3988-9F0205E79EA4}"/>
              </a:ext>
            </a:extLst>
          </p:cNvPr>
          <p:cNvSpPr txBox="1"/>
          <p:nvPr/>
        </p:nvSpPr>
        <p:spPr>
          <a:xfrm>
            <a:off x="6552213" y="1402287"/>
            <a:ext cx="985878" cy="338554"/>
          </a:xfrm>
          <a:prstGeom prst="rect">
            <a:avLst/>
          </a:prstGeom>
          <a:noFill/>
        </p:spPr>
        <p:txBody>
          <a:bodyPr wrap="square" rtlCol="0">
            <a:spAutoFit/>
          </a:bodyPr>
          <a:lstStyle/>
          <a:p>
            <a:pPr lvl="0">
              <a:defRPr/>
            </a:pPr>
            <a:r>
              <a:rPr lang="tr-TR" sz="1600" dirty="0">
                <a:solidFill>
                  <a:srgbClr val="000000"/>
                </a:solidFill>
              </a:rPr>
              <a:t>yada</a:t>
            </a:r>
          </a:p>
        </p:txBody>
      </p:sp>
      <p:sp>
        <p:nvSpPr>
          <p:cNvPr id="29" name="Dikdörtgen: Köşeleri Yuvarlatılmış 16">
            <a:extLst>
              <a:ext uri="{FF2B5EF4-FFF2-40B4-BE49-F238E27FC236}">
                <a16:creationId xmlns:a16="http://schemas.microsoft.com/office/drawing/2014/main" id="{F6F58045-CFDC-4843-A0D9-81111B55CCCA}"/>
              </a:ext>
            </a:extLst>
          </p:cNvPr>
          <p:cNvSpPr/>
          <p:nvPr/>
        </p:nvSpPr>
        <p:spPr>
          <a:xfrm>
            <a:off x="52526" y="5381884"/>
            <a:ext cx="12040414" cy="1342124"/>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3">
            <a:extLst>
              <a:ext uri="{FF2B5EF4-FFF2-40B4-BE49-F238E27FC236}">
                <a16:creationId xmlns:a16="http://schemas.microsoft.com/office/drawing/2014/main" id="{5A98ADB7-89D4-4419-8359-6C1E1F316B36}"/>
              </a:ext>
            </a:extLst>
          </p:cNvPr>
          <p:cNvSpPr txBox="1"/>
          <p:nvPr/>
        </p:nvSpPr>
        <p:spPr>
          <a:xfrm>
            <a:off x="106786" y="5477180"/>
            <a:ext cx="11871854" cy="1323439"/>
          </a:xfrm>
          <a:prstGeom prst="rect">
            <a:avLst/>
          </a:prstGeom>
          <a:noFill/>
        </p:spPr>
        <p:txBody>
          <a:bodyPr wrap="square" rtlCol="0">
            <a:spAutoFit/>
          </a:bodyPr>
          <a:lstStyle/>
          <a:p>
            <a:pPr marL="285750" lvl="0" indent="-285750">
              <a:buFont typeface="Wingdings" panose="05000000000000000000" pitchFamily="2" charset="2"/>
              <a:buChar char="ü"/>
              <a:defRPr/>
            </a:pPr>
            <a:r>
              <a:rPr lang="tr-TR" sz="1600" dirty="0">
                <a:solidFill>
                  <a:prstClr val="black"/>
                </a:solidFill>
              </a:rPr>
              <a:t>Yurtiçi alım </a:t>
            </a:r>
            <a:r>
              <a:rPr lang="tr-TR" sz="1600" b="1" dirty="0">
                <a:solidFill>
                  <a:prstClr val="black"/>
                </a:solidFill>
              </a:rPr>
              <a:t>en geç iki ay</a:t>
            </a:r>
            <a:r>
              <a:rPr lang="tr-TR" sz="1600" dirty="0">
                <a:solidFill>
                  <a:prstClr val="black"/>
                </a:solidFill>
              </a:rPr>
              <a:t>, yurtdışı alım </a:t>
            </a:r>
            <a:r>
              <a:rPr lang="tr-TR" sz="1600" b="1" dirty="0">
                <a:solidFill>
                  <a:prstClr val="black"/>
                </a:solidFill>
              </a:rPr>
              <a:t>en geç altı ay</a:t>
            </a:r>
            <a:r>
              <a:rPr lang="tr-TR" sz="1600" dirty="0">
                <a:solidFill>
                  <a:prstClr val="black"/>
                </a:solidFill>
              </a:rPr>
              <a:t>,  seyahatler </a:t>
            </a:r>
            <a:r>
              <a:rPr lang="tr-TR" sz="1600" b="1" dirty="0">
                <a:solidFill>
                  <a:prstClr val="black"/>
                </a:solidFill>
              </a:rPr>
              <a:t>otuz gün</a:t>
            </a:r>
            <a:r>
              <a:rPr lang="tr-TR" sz="1600" dirty="0">
                <a:solidFill>
                  <a:prstClr val="black"/>
                </a:solidFill>
              </a:rPr>
              <a:t>, Arkeolojik kazı çalışmaları </a:t>
            </a:r>
            <a:r>
              <a:rPr lang="tr-TR" sz="1600" b="1" dirty="0">
                <a:solidFill>
                  <a:prstClr val="black"/>
                </a:solidFill>
              </a:rPr>
              <a:t>altı ay içinde</a:t>
            </a:r>
          </a:p>
          <a:p>
            <a:pPr marL="285750" lvl="0" indent="-285750">
              <a:buFont typeface="Wingdings" panose="05000000000000000000" pitchFamily="2" charset="2"/>
              <a:buChar char="ü"/>
              <a:defRPr/>
            </a:pPr>
            <a:r>
              <a:rPr lang="tr-TR" sz="1600" dirty="0">
                <a:solidFill>
                  <a:prstClr val="black"/>
                </a:solidFill>
              </a:rPr>
              <a:t>Mevcut avans kapatılmadan yenisi verilemez.</a:t>
            </a:r>
          </a:p>
          <a:p>
            <a:pPr marL="285750" lvl="0" indent="-285750">
              <a:buFont typeface="Wingdings" panose="05000000000000000000" pitchFamily="2" charset="2"/>
              <a:buChar char="ü"/>
              <a:defRPr/>
            </a:pPr>
            <a:r>
              <a:rPr lang="tr-TR" sz="1600" dirty="0">
                <a:solidFill>
                  <a:prstClr val="black"/>
                </a:solidFill>
              </a:rPr>
              <a:t>Süresi içinde mahsup edilmeyen (kapatılmayan) avanslar hakkında 6183 sayılı Amme Alacaklarının Tahsil Usulü Hakkında Kanun hükümleri uygulanır.</a:t>
            </a:r>
          </a:p>
          <a:p>
            <a:pPr marL="285750" lvl="0" indent="-285750">
              <a:buFont typeface="Wingdings" panose="05000000000000000000" pitchFamily="2" charset="2"/>
              <a:buChar char="ü"/>
              <a:defRPr/>
            </a:pPr>
            <a:endParaRPr lang="tr-TR" sz="1600" dirty="0">
              <a:solidFill>
                <a:prstClr val="black"/>
              </a:solidFill>
            </a:endParaRPr>
          </a:p>
        </p:txBody>
      </p:sp>
    </p:spTree>
    <p:extLst>
      <p:ext uri="{BB962C8B-B14F-4D97-AF65-F5344CB8AC3E}">
        <p14:creationId xmlns:p14="http://schemas.microsoft.com/office/powerpoint/2010/main" val="168716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Köşeleri Yuvarlatılmış 3">
            <a:extLst>
              <a:ext uri="{FF2B5EF4-FFF2-40B4-BE49-F238E27FC236}">
                <a16:creationId xmlns:a16="http://schemas.microsoft.com/office/drawing/2014/main" id="{47852E28-4046-0AA4-152A-8FD7DC981E34}"/>
              </a:ext>
            </a:extLst>
          </p:cNvPr>
          <p:cNvSpPr/>
          <p:nvPr/>
        </p:nvSpPr>
        <p:spPr>
          <a:xfrm>
            <a:off x="314925" y="1261423"/>
            <a:ext cx="2428275" cy="5267391"/>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063EF164-EFA3-E7A9-42A5-FD6E691F96DC}"/>
              </a:ext>
            </a:extLst>
          </p:cNvPr>
          <p:cNvSpPr txBox="1"/>
          <p:nvPr/>
        </p:nvSpPr>
        <p:spPr>
          <a:xfrm>
            <a:off x="443623" y="1820525"/>
            <a:ext cx="2209931" cy="646331"/>
          </a:xfrm>
          <a:prstGeom prst="rect">
            <a:avLst/>
          </a:prstGeom>
          <a:noFill/>
        </p:spPr>
        <p:txBody>
          <a:bodyPr wrap="square" rtlCol="0">
            <a:spAutoFit/>
          </a:bodyPr>
          <a:lstStyle/>
          <a:p>
            <a:pPr lvl="0">
              <a:defRPr/>
            </a:pPr>
            <a:r>
              <a:rPr lang="tr-TR" b="1" dirty="0">
                <a:solidFill>
                  <a:prstClr val="white"/>
                </a:solidFill>
              </a:rPr>
              <a:t>Burs Ödemesi için Gerekli Evraklar</a:t>
            </a:r>
            <a:endParaRPr kumimoji="0" lang="tr-TR" b="1" i="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8" name="Dikdörtgen: Köşeleri Yuvarlatılmış 7">
            <a:extLst>
              <a:ext uri="{FF2B5EF4-FFF2-40B4-BE49-F238E27FC236}">
                <a16:creationId xmlns:a16="http://schemas.microsoft.com/office/drawing/2014/main" id="{90A0276E-D80A-96C6-83BB-9CCD1D04FBCC}"/>
              </a:ext>
            </a:extLst>
          </p:cNvPr>
          <p:cNvSpPr/>
          <p:nvPr/>
        </p:nvSpPr>
        <p:spPr>
          <a:xfrm>
            <a:off x="416902" y="2658428"/>
            <a:ext cx="2161706" cy="3611852"/>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Metin kutusu 8">
            <a:extLst>
              <a:ext uri="{FF2B5EF4-FFF2-40B4-BE49-F238E27FC236}">
                <a16:creationId xmlns:a16="http://schemas.microsoft.com/office/drawing/2014/main" id="{820BF98E-D0C3-AC92-F70A-47EC481E27F3}"/>
              </a:ext>
            </a:extLst>
          </p:cNvPr>
          <p:cNvSpPr txBox="1"/>
          <p:nvPr/>
        </p:nvSpPr>
        <p:spPr>
          <a:xfrm>
            <a:off x="467736" y="2710101"/>
            <a:ext cx="2161707" cy="2585323"/>
          </a:xfrm>
          <a:prstGeom prst="rect">
            <a:avLst/>
          </a:prstGeom>
          <a:noFill/>
        </p:spPr>
        <p:txBody>
          <a:bodyPr wrap="square" rtlCol="0">
            <a:spAutoFit/>
          </a:bodyPr>
          <a:lstStyle/>
          <a:p>
            <a:pPr marL="285750" lvl="0" indent="-285750">
              <a:buFont typeface="Arial" panose="020B0604020202020204" pitchFamily="34" charset="0"/>
              <a:buChar char="•"/>
              <a:defRPr/>
            </a:pPr>
            <a:r>
              <a:rPr lang="tr-TR" dirty="0" err="1">
                <a:solidFill>
                  <a:srgbClr val="4472C4">
                    <a:lumMod val="50000"/>
                  </a:srgbClr>
                </a:solidFill>
              </a:rPr>
              <a:t>Bursiyer</a:t>
            </a:r>
            <a:r>
              <a:rPr lang="tr-TR" dirty="0">
                <a:solidFill>
                  <a:srgbClr val="4472C4">
                    <a:lumMod val="50000"/>
                  </a:srgbClr>
                </a:solidFill>
              </a:rPr>
              <a:t> Bilgi Formu</a:t>
            </a:r>
          </a:p>
          <a:p>
            <a:pPr marL="285750" lvl="0" indent="-285750">
              <a:buFont typeface="Arial" panose="020B0604020202020204" pitchFamily="34" charset="0"/>
              <a:buChar char="•"/>
              <a:defRPr/>
            </a:pPr>
            <a:r>
              <a:rPr lang="tr-TR" dirty="0">
                <a:solidFill>
                  <a:srgbClr val="4472C4">
                    <a:lumMod val="50000"/>
                  </a:srgbClr>
                </a:solidFill>
              </a:rPr>
              <a:t>Kimlik Fotokopisi</a:t>
            </a:r>
          </a:p>
          <a:p>
            <a:pPr marL="285750" lvl="0" indent="-285750">
              <a:buFont typeface="Arial" panose="020B0604020202020204" pitchFamily="34" charset="0"/>
              <a:buChar char="•"/>
              <a:defRPr/>
            </a:pPr>
            <a:r>
              <a:rPr lang="tr-TR" dirty="0">
                <a:solidFill>
                  <a:srgbClr val="4472C4">
                    <a:lumMod val="50000"/>
                  </a:srgbClr>
                </a:solidFill>
              </a:rPr>
              <a:t>Öğrenci Belgesi </a:t>
            </a:r>
          </a:p>
          <a:p>
            <a:pPr marL="285750" lvl="0" indent="-285750">
              <a:buFont typeface="Arial" panose="020B0604020202020204" pitchFamily="34" charset="0"/>
              <a:buChar char="•"/>
              <a:defRPr/>
            </a:pPr>
            <a:r>
              <a:rPr lang="tr-TR" dirty="0" err="1">
                <a:solidFill>
                  <a:srgbClr val="4472C4">
                    <a:lumMod val="50000"/>
                  </a:srgbClr>
                </a:solidFill>
              </a:rPr>
              <a:t>Müstehaklık</a:t>
            </a:r>
            <a:r>
              <a:rPr lang="tr-TR" dirty="0">
                <a:solidFill>
                  <a:srgbClr val="4472C4">
                    <a:lumMod val="50000"/>
                  </a:srgbClr>
                </a:solidFill>
              </a:rPr>
              <a:t> Belgesi</a:t>
            </a:r>
          </a:p>
          <a:p>
            <a:pPr lvl="0">
              <a:defRPr/>
            </a:pPr>
            <a:endParaRPr lang="tr-TR" dirty="0">
              <a:solidFill>
                <a:srgbClr val="4472C4">
                  <a:lumMod val="50000"/>
                </a:srgbClr>
              </a:solidFill>
            </a:endParaRPr>
          </a:p>
          <a:p>
            <a:pPr marL="285750" indent="-285750">
              <a:buFont typeface="Arial" panose="020B0604020202020204" pitchFamily="34" charset="0"/>
              <a:buChar char="•"/>
              <a:defRPr/>
            </a:pPr>
            <a:r>
              <a:rPr lang="tr-TR" dirty="0">
                <a:solidFill>
                  <a:srgbClr val="4472C4">
                    <a:lumMod val="50000"/>
                  </a:srgbClr>
                </a:solidFill>
              </a:rPr>
              <a:t>Ödeme Emrinin Onaylanması</a:t>
            </a:r>
          </a:p>
        </p:txBody>
      </p:sp>
      <p:sp>
        <p:nvSpPr>
          <p:cNvPr id="15" name="Dikdörtgen: Köşeleri Yuvarlatılmış 14">
            <a:extLst>
              <a:ext uri="{FF2B5EF4-FFF2-40B4-BE49-F238E27FC236}">
                <a16:creationId xmlns:a16="http://schemas.microsoft.com/office/drawing/2014/main" id="{732E1C02-9B5C-1C73-8D78-076173869BA2}"/>
              </a:ext>
            </a:extLst>
          </p:cNvPr>
          <p:cNvSpPr/>
          <p:nvPr/>
        </p:nvSpPr>
        <p:spPr>
          <a:xfrm>
            <a:off x="2897536" y="1261424"/>
            <a:ext cx="8910417" cy="5267391"/>
          </a:xfrm>
          <a:prstGeom prst="roundRect">
            <a:avLst/>
          </a:prstGeom>
          <a:solidFill>
            <a:schemeClr val="tx1">
              <a:lumMod val="75000"/>
              <a:lumOff val="25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Metin kutusu 15">
            <a:extLst>
              <a:ext uri="{FF2B5EF4-FFF2-40B4-BE49-F238E27FC236}">
                <a16:creationId xmlns:a16="http://schemas.microsoft.com/office/drawing/2014/main" id="{46E8E399-622B-6B1B-C78A-0578D1F78558}"/>
              </a:ext>
            </a:extLst>
          </p:cNvPr>
          <p:cNvSpPr txBox="1"/>
          <p:nvPr/>
        </p:nvSpPr>
        <p:spPr>
          <a:xfrm>
            <a:off x="3135317" y="1692835"/>
            <a:ext cx="2637904" cy="923330"/>
          </a:xfrm>
          <a:prstGeom prst="rect">
            <a:avLst/>
          </a:prstGeom>
          <a:noFill/>
        </p:spPr>
        <p:txBody>
          <a:bodyPr wrap="square" rtlCol="0">
            <a:spAutoFit/>
          </a:bodyPr>
          <a:lstStyle/>
          <a:p>
            <a:pPr lvl="0">
              <a:defRPr/>
            </a:pPr>
            <a:r>
              <a:rPr lang="tr-TR" b="1" dirty="0">
                <a:solidFill>
                  <a:prstClr val="white"/>
                </a:solidFill>
              </a:rPr>
              <a:t>TÜBİTAK Proje Teşvik İkramiyesi (PTİ) Ödemesi için Gerekli Evraklar</a:t>
            </a:r>
            <a:endParaRPr kumimoji="0" lang="tr-TR" b="1" i="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7" name="Dikdörtgen: Köşeleri Yuvarlatılmış 16">
            <a:extLst>
              <a:ext uri="{FF2B5EF4-FFF2-40B4-BE49-F238E27FC236}">
                <a16:creationId xmlns:a16="http://schemas.microsoft.com/office/drawing/2014/main" id="{489D591E-D736-920B-5099-992DF5DC2FEF}"/>
              </a:ext>
            </a:extLst>
          </p:cNvPr>
          <p:cNvSpPr/>
          <p:nvPr/>
        </p:nvSpPr>
        <p:spPr>
          <a:xfrm>
            <a:off x="3135317" y="2658428"/>
            <a:ext cx="2683785" cy="3611851"/>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Dikdörtgen 29">
            <a:extLst>
              <a:ext uri="{FF2B5EF4-FFF2-40B4-BE49-F238E27FC236}">
                <a16:creationId xmlns:a16="http://schemas.microsoft.com/office/drawing/2014/main" id="{B92F6208-C3A8-89C9-818A-520B9D928CA9}"/>
              </a:ext>
            </a:extLst>
          </p:cNvPr>
          <p:cNvSpPr/>
          <p:nvPr/>
        </p:nvSpPr>
        <p:spPr>
          <a:xfrm>
            <a:off x="416902" y="268293"/>
            <a:ext cx="5356319" cy="52509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tr-TR" sz="2400" b="1" dirty="0">
                <a:solidFill>
                  <a:prstClr val="black"/>
                </a:solidFill>
              </a:rPr>
              <a:t>Proje Çalışanları Ücret İşlemleri</a:t>
            </a:r>
          </a:p>
        </p:txBody>
      </p:sp>
      <p:sp>
        <p:nvSpPr>
          <p:cNvPr id="31" name="Metin kutusu 30">
            <a:extLst>
              <a:ext uri="{FF2B5EF4-FFF2-40B4-BE49-F238E27FC236}">
                <a16:creationId xmlns:a16="http://schemas.microsoft.com/office/drawing/2014/main" id="{820BF98E-D0C3-AC92-F70A-47EC481E27F3}"/>
              </a:ext>
            </a:extLst>
          </p:cNvPr>
          <p:cNvSpPr txBox="1"/>
          <p:nvPr/>
        </p:nvSpPr>
        <p:spPr>
          <a:xfrm>
            <a:off x="3298742" y="2698453"/>
            <a:ext cx="3135058" cy="923330"/>
          </a:xfrm>
          <a:prstGeom prst="rect">
            <a:avLst/>
          </a:prstGeom>
          <a:noFill/>
        </p:spPr>
        <p:txBody>
          <a:bodyPr wrap="square" rtlCol="0">
            <a:spAutoFit/>
          </a:bodyPr>
          <a:lstStyle/>
          <a:p>
            <a:pPr marL="285750" lvl="0" indent="-285750">
              <a:buFont typeface="Arial" panose="020B0604020202020204" pitchFamily="34" charset="0"/>
              <a:buChar char="•"/>
              <a:defRPr/>
            </a:pPr>
            <a:r>
              <a:rPr lang="tr-TR" dirty="0">
                <a:solidFill>
                  <a:srgbClr val="4472C4">
                    <a:lumMod val="50000"/>
                  </a:srgbClr>
                </a:solidFill>
              </a:rPr>
              <a:t>PTİ İstek Dilekçesi</a:t>
            </a:r>
          </a:p>
          <a:p>
            <a:pPr marL="285750" lvl="0" indent="-285750">
              <a:buFont typeface="Arial" panose="020B0604020202020204" pitchFamily="34" charset="0"/>
              <a:buChar char="•"/>
              <a:defRPr/>
            </a:pPr>
            <a:r>
              <a:rPr lang="tr-TR" dirty="0">
                <a:solidFill>
                  <a:srgbClr val="4472C4">
                    <a:lumMod val="50000"/>
                  </a:srgbClr>
                </a:solidFill>
              </a:rPr>
              <a:t>Kimlik Fotokopisi</a:t>
            </a:r>
          </a:p>
          <a:p>
            <a:pPr marL="285750" lvl="0" indent="-285750">
              <a:buFont typeface="Arial" panose="020B0604020202020204" pitchFamily="34" charset="0"/>
              <a:buChar char="•"/>
              <a:defRPr/>
            </a:pPr>
            <a:r>
              <a:rPr lang="tr-TR" dirty="0">
                <a:solidFill>
                  <a:srgbClr val="4472C4">
                    <a:lumMod val="50000"/>
                  </a:srgbClr>
                </a:solidFill>
              </a:rPr>
              <a:t>Güncel Maaş Bordrosu</a:t>
            </a:r>
          </a:p>
        </p:txBody>
      </p:sp>
      <p:sp>
        <p:nvSpPr>
          <p:cNvPr id="45" name="Dikdörtgen: Köşeleri Yuvarlatılmış 16">
            <a:extLst>
              <a:ext uri="{FF2B5EF4-FFF2-40B4-BE49-F238E27FC236}">
                <a16:creationId xmlns:a16="http://schemas.microsoft.com/office/drawing/2014/main" id="{489D591E-D736-920B-5099-992DF5DC2FEF}"/>
              </a:ext>
            </a:extLst>
          </p:cNvPr>
          <p:cNvSpPr/>
          <p:nvPr/>
        </p:nvSpPr>
        <p:spPr>
          <a:xfrm>
            <a:off x="6028431" y="2641719"/>
            <a:ext cx="2683785" cy="3611851"/>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Dikdörtgen: Köşeleri Yuvarlatılmış 16">
            <a:extLst>
              <a:ext uri="{FF2B5EF4-FFF2-40B4-BE49-F238E27FC236}">
                <a16:creationId xmlns:a16="http://schemas.microsoft.com/office/drawing/2014/main" id="{489D591E-D736-920B-5099-992DF5DC2FEF}"/>
              </a:ext>
            </a:extLst>
          </p:cNvPr>
          <p:cNvSpPr/>
          <p:nvPr/>
        </p:nvSpPr>
        <p:spPr>
          <a:xfrm>
            <a:off x="8866552" y="2641719"/>
            <a:ext cx="2683785" cy="3611851"/>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Metin kutusu 46">
            <a:extLst>
              <a:ext uri="{FF2B5EF4-FFF2-40B4-BE49-F238E27FC236}">
                <a16:creationId xmlns:a16="http://schemas.microsoft.com/office/drawing/2014/main" id="{820BF98E-D0C3-AC92-F70A-47EC481E27F3}"/>
              </a:ext>
            </a:extLst>
          </p:cNvPr>
          <p:cNvSpPr txBox="1"/>
          <p:nvPr/>
        </p:nvSpPr>
        <p:spPr>
          <a:xfrm>
            <a:off x="6191007" y="2744620"/>
            <a:ext cx="2521209" cy="3139321"/>
          </a:xfrm>
          <a:prstGeom prst="rect">
            <a:avLst/>
          </a:prstGeom>
          <a:noFill/>
        </p:spPr>
        <p:txBody>
          <a:bodyPr wrap="square" rtlCol="0">
            <a:spAutoFit/>
          </a:bodyPr>
          <a:lstStyle/>
          <a:p>
            <a:pPr marL="285750" lvl="0" indent="-285750">
              <a:buFont typeface="Arial" panose="020B0604020202020204" pitchFamily="34" charset="0"/>
              <a:buChar char="•"/>
              <a:defRPr/>
            </a:pPr>
            <a:r>
              <a:rPr lang="tr-TR" dirty="0">
                <a:solidFill>
                  <a:srgbClr val="4472C4">
                    <a:lumMod val="50000"/>
                  </a:srgbClr>
                </a:solidFill>
              </a:rPr>
              <a:t>BAP birimi tarafından harcama talimatı onay belgesi hazırlanır</a:t>
            </a:r>
          </a:p>
          <a:p>
            <a:pPr marL="285750" lvl="0" indent="-285750">
              <a:buFont typeface="Arial" panose="020B0604020202020204" pitchFamily="34" charset="0"/>
              <a:buChar char="•"/>
              <a:defRPr/>
            </a:pPr>
            <a:r>
              <a:rPr lang="tr-TR" dirty="0">
                <a:solidFill>
                  <a:srgbClr val="4472C4">
                    <a:lumMod val="50000"/>
                  </a:srgbClr>
                </a:solidFill>
              </a:rPr>
              <a:t>Talimatları içeren e-posta ilgili kişilere iletilir</a:t>
            </a:r>
          </a:p>
          <a:p>
            <a:pPr marL="285750" lvl="0" indent="-285750">
              <a:buFont typeface="Arial" panose="020B0604020202020204" pitchFamily="34" charset="0"/>
              <a:buChar char="•"/>
              <a:defRPr/>
            </a:pPr>
            <a:r>
              <a:rPr lang="tr-TR" dirty="0">
                <a:solidFill>
                  <a:srgbClr val="4472C4">
                    <a:lumMod val="50000"/>
                  </a:srgbClr>
                </a:solidFill>
              </a:rPr>
              <a:t>Gerçekleştirme görevlisi ve harcama yetkilisi onaylama işlemlerini yapar</a:t>
            </a:r>
          </a:p>
        </p:txBody>
      </p:sp>
      <p:sp>
        <p:nvSpPr>
          <p:cNvPr id="48" name="Metin kutusu 47">
            <a:extLst>
              <a:ext uri="{FF2B5EF4-FFF2-40B4-BE49-F238E27FC236}">
                <a16:creationId xmlns:a16="http://schemas.microsoft.com/office/drawing/2014/main" id="{820BF98E-D0C3-AC92-F70A-47EC481E27F3}"/>
              </a:ext>
            </a:extLst>
          </p:cNvPr>
          <p:cNvSpPr txBox="1"/>
          <p:nvPr/>
        </p:nvSpPr>
        <p:spPr>
          <a:xfrm>
            <a:off x="8874792" y="2744620"/>
            <a:ext cx="2521209" cy="2862322"/>
          </a:xfrm>
          <a:prstGeom prst="rect">
            <a:avLst/>
          </a:prstGeom>
          <a:noFill/>
        </p:spPr>
        <p:txBody>
          <a:bodyPr wrap="square" rtlCol="0">
            <a:spAutoFit/>
          </a:bodyPr>
          <a:lstStyle/>
          <a:p>
            <a:pPr marL="285750" lvl="0" indent="-285750">
              <a:buFont typeface="Arial" panose="020B0604020202020204" pitchFamily="34" charset="0"/>
              <a:buChar char="•"/>
              <a:defRPr/>
            </a:pPr>
            <a:r>
              <a:rPr lang="tr-TR" dirty="0">
                <a:solidFill>
                  <a:srgbClr val="4472C4">
                    <a:lumMod val="50000"/>
                  </a:srgbClr>
                </a:solidFill>
              </a:rPr>
              <a:t>BAP birimi tarafından ödeme emri belgesi hazırlanır</a:t>
            </a:r>
          </a:p>
          <a:p>
            <a:pPr marL="285750" lvl="0" indent="-285750">
              <a:buFont typeface="Arial" panose="020B0604020202020204" pitchFamily="34" charset="0"/>
              <a:buChar char="•"/>
              <a:defRPr/>
            </a:pPr>
            <a:r>
              <a:rPr lang="tr-TR" dirty="0">
                <a:solidFill>
                  <a:srgbClr val="4472C4">
                    <a:lumMod val="50000"/>
                  </a:srgbClr>
                </a:solidFill>
              </a:rPr>
              <a:t>Talimatları içeren e-posta ilgili kişilere iletilir</a:t>
            </a:r>
          </a:p>
          <a:p>
            <a:pPr marL="285750" lvl="0" indent="-285750">
              <a:buFont typeface="Arial" panose="020B0604020202020204" pitchFamily="34" charset="0"/>
              <a:buChar char="•"/>
              <a:defRPr/>
            </a:pPr>
            <a:r>
              <a:rPr lang="tr-TR" dirty="0">
                <a:solidFill>
                  <a:srgbClr val="4472C4">
                    <a:lumMod val="50000"/>
                  </a:srgbClr>
                </a:solidFill>
              </a:rPr>
              <a:t>Gerçekleştirme görevlisi onaylar ve harcama yetkilisi e-imza yapar</a:t>
            </a:r>
          </a:p>
        </p:txBody>
      </p:sp>
      <p:sp>
        <p:nvSpPr>
          <p:cNvPr id="49" name="Metin kutusu 48">
            <a:extLst>
              <a:ext uri="{FF2B5EF4-FFF2-40B4-BE49-F238E27FC236}">
                <a16:creationId xmlns:a16="http://schemas.microsoft.com/office/drawing/2014/main" id="{46E8E399-622B-6B1B-C78A-0578D1F78558}"/>
              </a:ext>
            </a:extLst>
          </p:cNvPr>
          <p:cNvSpPr txBox="1"/>
          <p:nvPr/>
        </p:nvSpPr>
        <p:spPr>
          <a:xfrm>
            <a:off x="5959471" y="1672290"/>
            <a:ext cx="2637904" cy="923330"/>
          </a:xfrm>
          <a:prstGeom prst="rect">
            <a:avLst/>
          </a:prstGeom>
          <a:noFill/>
        </p:spPr>
        <p:txBody>
          <a:bodyPr wrap="square" rtlCol="0">
            <a:spAutoFit/>
          </a:bodyPr>
          <a:lstStyle/>
          <a:p>
            <a:pPr lvl="0">
              <a:defRPr/>
            </a:pPr>
            <a:r>
              <a:rPr lang="tr-TR" b="1" dirty="0">
                <a:solidFill>
                  <a:prstClr val="white"/>
                </a:solidFill>
              </a:rPr>
              <a:t>MYS2 Harcama Talimatı Hazırlanması ve Onay İşlemleri</a:t>
            </a:r>
          </a:p>
        </p:txBody>
      </p:sp>
      <p:sp>
        <p:nvSpPr>
          <p:cNvPr id="50" name="Metin kutusu 49">
            <a:extLst>
              <a:ext uri="{FF2B5EF4-FFF2-40B4-BE49-F238E27FC236}">
                <a16:creationId xmlns:a16="http://schemas.microsoft.com/office/drawing/2014/main" id="{46E8E399-622B-6B1B-C78A-0578D1F78558}"/>
              </a:ext>
            </a:extLst>
          </p:cNvPr>
          <p:cNvSpPr txBox="1"/>
          <p:nvPr/>
        </p:nvSpPr>
        <p:spPr>
          <a:xfrm>
            <a:off x="8816444" y="1652936"/>
            <a:ext cx="2637904" cy="923330"/>
          </a:xfrm>
          <a:prstGeom prst="rect">
            <a:avLst/>
          </a:prstGeom>
          <a:noFill/>
        </p:spPr>
        <p:txBody>
          <a:bodyPr wrap="square" rtlCol="0">
            <a:spAutoFit/>
          </a:bodyPr>
          <a:lstStyle/>
          <a:p>
            <a:pPr lvl="0">
              <a:defRPr/>
            </a:pPr>
            <a:r>
              <a:rPr lang="tr-TR" b="1" dirty="0">
                <a:solidFill>
                  <a:prstClr val="white"/>
                </a:solidFill>
              </a:rPr>
              <a:t>MYS2 üzerinden Ödeme Emri Hazırlanması ve Onay İşlemleri</a:t>
            </a:r>
          </a:p>
        </p:txBody>
      </p:sp>
      <p:pic>
        <p:nvPicPr>
          <p:cNvPr id="18" name="Resim 17">
            <a:extLst>
              <a:ext uri="{FF2B5EF4-FFF2-40B4-BE49-F238E27FC236}">
                <a16:creationId xmlns:a16="http://schemas.microsoft.com/office/drawing/2014/main" id="{DB3A0186-AAF5-49BD-AC73-0EFAEA021524}"/>
              </a:ext>
            </a:extLst>
          </p:cNvPr>
          <p:cNvPicPr>
            <a:picLocks noChangeAspect="1"/>
          </p:cNvPicPr>
          <p:nvPr/>
        </p:nvPicPr>
        <p:blipFill>
          <a:blip r:embed="rId2"/>
          <a:stretch>
            <a:fillRect/>
          </a:stretch>
        </p:blipFill>
        <p:spPr>
          <a:xfrm>
            <a:off x="9456948" y="1"/>
            <a:ext cx="2735051" cy="521208"/>
          </a:xfrm>
          <a:prstGeom prst="rect">
            <a:avLst/>
          </a:prstGeom>
        </p:spPr>
      </p:pic>
    </p:spTree>
    <p:extLst>
      <p:ext uri="{BB962C8B-B14F-4D97-AF65-F5344CB8AC3E}">
        <p14:creationId xmlns:p14="http://schemas.microsoft.com/office/powerpoint/2010/main" val="190640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843A1C-F801-4700-B2A0-F8A2A1ADEBCF}"/>
              </a:ext>
            </a:extLst>
          </p:cNvPr>
          <p:cNvSpPr>
            <a:spLocks noGrp="1"/>
          </p:cNvSpPr>
          <p:nvPr>
            <p:ph type="title"/>
          </p:nvPr>
        </p:nvSpPr>
        <p:spPr>
          <a:xfrm>
            <a:off x="1801762" y="2612589"/>
            <a:ext cx="8954728" cy="1325563"/>
          </a:xfrm>
        </p:spPr>
        <p:txBody>
          <a:bodyPr>
            <a:noAutofit/>
          </a:bodyPr>
          <a:lstStyle/>
          <a:p>
            <a:r>
              <a:rPr lang="tr-TR" sz="2000" b="1" dirty="0"/>
              <a:t>Sorularınız ve Detaylı Bilgilendirme için</a:t>
            </a:r>
            <a:br>
              <a:rPr lang="tr-TR" sz="2000" b="1" dirty="0"/>
            </a:br>
            <a:br>
              <a:rPr lang="tr-TR" sz="2000" b="1" dirty="0"/>
            </a:br>
            <a:r>
              <a:rPr lang="tr-TR" sz="2000" b="1" dirty="0"/>
              <a:t>diskaynakliproje</a:t>
            </a:r>
            <a:r>
              <a:rPr lang="tr-TR" sz="2000" b="1" dirty="0">
                <a:hlinkClick r:id="rId2">
                  <a:extLst>
                    <a:ext uri="{A12FA001-AC4F-418D-AE19-62706E023703}">
                      <ahyp:hlinkClr xmlns:ahyp="http://schemas.microsoft.com/office/drawing/2018/hyperlinkcolor" val="tx"/>
                    </a:ext>
                  </a:extLst>
                </a:hlinkClick>
              </a:rPr>
              <a:t>@sakarya.edu.tr</a:t>
            </a:r>
            <a:r>
              <a:rPr lang="tr-TR" sz="2000" b="1" dirty="0"/>
              <a:t> adresimiz ile iletişime geçebilirsiniz.</a:t>
            </a:r>
          </a:p>
        </p:txBody>
      </p:sp>
      <p:pic>
        <p:nvPicPr>
          <p:cNvPr id="5" name="Grafik 4" descr="E-posta düz dolguyla">
            <a:extLst>
              <a:ext uri="{FF2B5EF4-FFF2-40B4-BE49-F238E27FC236}">
                <a16:creationId xmlns:a16="http://schemas.microsoft.com/office/drawing/2014/main" id="{258C6B46-704B-93BA-CB5A-70BB9C4152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052" y="2519516"/>
            <a:ext cx="1511710" cy="1511710"/>
          </a:xfrm>
          <a:prstGeom prst="rect">
            <a:avLst/>
          </a:prstGeom>
        </p:spPr>
      </p:pic>
      <p:pic>
        <p:nvPicPr>
          <p:cNvPr id="6" name="Resim 5">
            <a:extLst>
              <a:ext uri="{FF2B5EF4-FFF2-40B4-BE49-F238E27FC236}">
                <a16:creationId xmlns:a16="http://schemas.microsoft.com/office/drawing/2014/main" id="{90696A3D-FAAE-4863-9C77-1CDF7494F8CF}"/>
              </a:ext>
            </a:extLst>
          </p:cNvPr>
          <p:cNvPicPr>
            <a:picLocks noChangeAspect="1"/>
          </p:cNvPicPr>
          <p:nvPr/>
        </p:nvPicPr>
        <p:blipFill>
          <a:blip r:embed="rId5"/>
          <a:stretch>
            <a:fillRect/>
          </a:stretch>
        </p:blipFill>
        <p:spPr>
          <a:xfrm>
            <a:off x="9456948" y="1"/>
            <a:ext cx="2735051" cy="521208"/>
          </a:xfrm>
          <a:prstGeom prst="rect">
            <a:avLst/>
          </a:prstGeom>
        </p:spPr>
      </p:pic>
    </p:spTree>
    <p:extLst>
      <p:ext uri="{BB962C8B-B14F-4D97-AF65-F5344CB8AC3E}">
        <p14:creationId xmlns:p14="http://schemas.microsoft.com/office/powerpoint/2010/main" val="216464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
            <a:ext cx="3471622" cy="6858001"/>
          </a:xfrm>
          <a:prstGeom prst="rect">
            <a:avLst/>
          </a:prstGeom>
          <a:solidFill>
            <a:schemeClr val="accent5">
              <a:lumMod val="5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3250119" y="641344"/>
            <a:ext cx="495946" cy="51144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6" name="Oval 5"/>
          <p:cNvSpPr/>
          <p:nvPr/>
        </p:nvSpPr>
        <p:spPr>
          <a:xfrm>
            <a:off x="3223648" y="1783272"/>
            <a:ext cx="495946" cy="51144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7" name="Oval 6"/>
          <p:cNvSpPr/>
          <p:nvPr/>
        </p:nvSpPr>
        <p:spPr>
          <a:xfrm>
            <a:off x="3223648" y="3025963"/>
            <a:ext cx="495946" cy="51144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8" name="Metin kutusu 7"/>
          <p:cNvSpPr txBox="1"/>
          <p:nvPr/>
        </p:nvSpPr>
        <p:spPr>
          <a:xfrm>
            <a:off x="1286505" y="1170121"/>
            <a:ext cx="677108" cy="4517755"/>
          </a:xfrm>
          <a:prstGeom prst="rect">
            <a:avLst/>
          </a:prstGeom>
          <a:noFill/>
        </p:spPr>
        <p:txBody>
          <a:bodyPr vert="vert270" wrap="square" rtlCol="0">
            <a:spAutoFit/>
          </a:bodyPr>
          <a:lstStyle/>
          <a:p>
            <a:pPr algn="ctr"/>
            <a:r>
              <a:rPr lang="tr-TR" sz="3200" b="1" dirty="0">
                <a:solidFill>
                  <a:schemeClr val="bg1"/>
                </a:solidFill>
              </a:rPr>
              <a:t>İÇİNDEKİLER</a:t>
            </a:r>
          </a:p>
        </p:txBody>
      </p:sp>
      <p:grpSp>
        <p:nvGrpSpPr>
          <p:cNvPr id="10" name="Google Shape;782;p47"/>
          <p:cNvGrpSpPr/>
          <p:nvPr/>
        </p:nvGrpSpPr>
        <p:grpSpPr>
          <a:xfrm>
            <a:off x="3378968" y="732205"/>
            <a:ext cx="215437" cy="351204"/>
            <a:chOff x="6730350" y="2315900"/>
            <a:chExt cx="257700" cy="420100"/>
          </a:xfrm>
        </p:grpSpPr>
        <p:sp>
          <p:nvSpPr>
            <p:cNvPr id="11" name="Google Shape;783;p4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4;p4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5;p4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6;p4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7;p4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755;p47"/>
          <p:cNvGrpSpPr/>
          <p:nvPr/>
        </p:nvGrpSpPr>
        <p:grpSpPr>
          <a:xfrm>
            <a:off x="3291847" y="1865287"/>
            <a:ext cx="336735" cy="305003"/>
            <a:chOff x="6625350" y="1613750"/>
            <a:chExt cx="480525" cy="438400"/>
          </a:xfrm>
        </p:grpSpPr>
        <p:sp>
          <p:nvSpPr>
            <p:cNvPr id="17" name="Google Shape;756;p47"/>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7;p47"/>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8;p47"/>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9;p47"/>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0;p47"/>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9;p47"/>
          <p:cNvGrpSpPr/>
          <p:nvPr/>
        </p:nvGrpSpPr>
        <p:grpSpPr>
          <a:xfrm>
            <a:off x="3261115" y="3121021"/>
            <a:ext cx="321793" cy="298788"/>
            <a:chOff x="5975075" y="2327500"/>
            <a:chExt cx="420100" cy="388350"/>
          </a:xfrm>
        </p:grpSpPr>
        <p:sp>
          <p:nvSpPr>
            <p:cNvPr id="25" name="Google Shape;780;p4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1;p4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Metin kutusu 1"/>
          <p:cNvSpPr txBox="1"/>
          <p:nvPr/>
        </p:nvSpPr>
        <p:spPr>
          <a:xfrm>
            <a:off x="4028616" y="753599"/>
            <a:ext cx="4932503" cy="338554"/>
          </a:xfrm>
          <a:prstGeom prst="rect">
            <a:avLst/>
          </a:prstGeom>
          <a:noFill/>
        </p:spPr>
        <p:txBody>
          <a:bodyPr wrap="square" rtlCol="0">
            <a:spAutoFit/>
          </a:bodyPr>
          <a:lstStyle/>
          <a:p>
            <a:r>
              <a:rPr lang="tr-TR" sz="1600" b="1" dirty="0">
                <a:solidFill>
                  <a:schemeClr val="accent2">
                    <a:lumMod val="50000"/>
                  </a:schemeClr>
                </a:solidFill>
              </a:rPr>
              <a:t>1. Bilimsel Araştırma Projeleri Koordinatörlüğü (BAP)</a:t>
            </a:r>
          </a:p>
        </p:txBody>
      </p:sp>
      <p:sp>
        <p:nvSpPr>
          <p:cNvPr id="38" name="Metin kutusu 37"/>
          <p:cNvSpPr txBox="1"/>
          <p:nvPr/>
        </p:nvSpPr>
        <p:spPr>
          <a:xfrm>
            <a:off x="3986939" y="1928574"/>
            <a:ext cx="6601933" cy="338554"/>
          </a:xfrm>
          <a:prstGeom prst="rect">
            <a:avLst/>
          </a:prstGeom>
          <a:noFill/>
        </p:spPr>
        <p:txBody>
          <a:bodyPr wrap="square" rtlCol="0">
            <a:spAutoFit/>
          </a:bodyPr>
          <a:lstStyle/>
          <a:p>
            <a:r>
              <a:rPr lang="tr-TR" sz="1600" b="1" dirty="0">
                <a:solidFill>
                  <a:schemeClr val="accent2">
                    <a:lumMod val="50000"/>
                  </a:schemeClr>
                </a:solidFill>
              </a:rPr>
              <a:t>2. </a:t>
            </a:r>
            <a:r>
              <a:rPr lang="da-DK" sz="1600" b="1" dirty="0">
                <a:solidFill>
                  <a:schemeClr val="accent2">
                    <a:lumMod val="50000"/>
                  </a:schemeClr>
                </a:solidFill>
              </a:rPr>
              <a:t>Kabul Edilen TÜBİTAK Projesi İşlemleri ve Bilinmesi Gerekenler</a:t>
            </a:r>
          </a:p>
        </p:txBody>
      </p:sp>
      <p:sp>
        <p:nvSpPr>
          <p:cNvPr id="40" name="Oval 39"/>
          <p:cNvSpPr/>
          <p:nvPr/>
        </p:nvSpPr>
        <p:spPr>
          <a:xfrm>
            <a:off x="3223648" y="4125241"/>
            <a:ext cx="495946" cy="51144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22" name="Google Shape;708;p47"/>
          <p:cNvSpPr/>
          <p:nvPr/>
        </p:nvSpPr>
        <p:spPr>
          <a:xfrm>
            <a:off x="3282240" y="4225202"/>
            <a:ext cx="350200" cy="348152"/>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Metin kutusu 42"/>
          <p:cNvSpPr txBox="1"/>
          <p:nvPr/>
        </p:nvSpPr>
        <p:spPr>
          <a:xfrm>
            <a:off x="4041231" y="4211686"/>
            <a:ext cx="4835471" cy="2308324"/>
          </a:xfrm>
          <a:prstGeom prst="rect">
            <a:avLst/>
          </a:prstGeom>
          <a:noFill/>
        </p:spPr>
        <p:txBody>
          <a:bodyPr wrap="square" rtlCol="0">
            <a:spAutoFit/>
          </a:bodyPr>
          <a:lstStyle/>
          <a:p>
            <a:r>
              <a:rPr lang="tr-TR" sz="1600" b="1" dirty="0">
                <a:solidFill>
                  <a:schemeClr val="accent2">
                    <a:lumMod val="50000"/>
                  </a:schemeClr>
                </a:solidFill>
                <a:cs typeface="Times New Roman" panose="02020603050405020304" pitchFamily="18" charset="0"/>
              </a:rPr>
              <a:t>4. Dış Kaynaklı Projeler Harcama Süreçleri</a:t>
            </a:r>
          </a:p>
          <a:p>
            <a:endParaRPr lang="tr-TR" sz="1600" b="1" dirty="0">
              <a:solidFill>
                <a:schemeClr val="accent2">
                  <a:lumMod val="50000"/>
                </a:schemeClr>
              </a:solidFill>
              <a:cs typeface="Times New Roman" panose="02020603050405020304" pitchFamily="18" charset="0"/>
            </a:endParaRPr>
          </a:p>
          <a:p>
            <a:pPr marL="285750" indent="-285750">
              <a:buFont typeface="Arial" panose="020B0604020202020204" pitchFamily="34" charset="0"/>
              <a:buChar char="•"/>
            </a:pPr>
            <a:r>
              <a:rPr lang="tr-TR" sz="1600" b="1" dirty="0">
                <a:solidFill>
                  <a:schemeClr val="accent2">
                    <a:lumMod val="50000"/>
                  </a:schemeClr>
                </a:solidFill>
                <a:cs typeface="Times New Roman" panose="02020603050405020304" pitchFamily="18" charset="0"/>
              </a:rPr>
              <a:t>Satın Alma Harcama İşlemleri</a:t>
            </a:r>
          </a:p>
          <a:p>
            <a:pPr marL="285750" indent="-285750">
              <a:buFont typeface="Arial" panose="020B0604020202020204" pitchFamily="34" charset="0"/>
              <a:buChar char="•"/>
            </a:pPr>
            <a:r>
              <a:rPr lang="tr-TR" sz="1600" b="1" dirty="0">
                <a:solidFill>
                  <a:schemeClr val="accent2">
                    <a:lumMod val="50000"/>
                  </a:schemeClr>
                </a:solidFill>
                <a:cs typeface="Times New Roman" panose="02020603050405020304" pitchFamily="18" charset="0"/>
              </a:rPr>
              <a:t>Görevlendirme Harcama İşlemleri</a:t>
            </a:r>
          </a:p>
          <a:p>
            <a:pPr marL="285750" indent="-285750">
              <a:buFont typeface="Arial" panose="020B0604020202020204" pitchFamily="34" charset="0"/>
              <a:buChar char="•"/>
            </a:pPr>
            <a:r>
              <a:rPr lang="tr-TR" sz="1600" b="1" dirty="0">
                <a:solidFill>
                  <a:schemeClr val="accent2">
                    <a:lumMod val="50000"/>
                  </a:schemeClr>
                </a:solidFill>
                <a:cs typeface="Times New Roman" panose="02020603050405020304" pitchFamily="18" charset="0"/>
              </a:rPr>
              <a:t>Avans ile Harcama (Ön Ödeme) İşlemleri</a:t>
            </a:r>
          </a:p>
          <a:p>
            <a:pPr marL="285750" indent="-285750">
              <a:buFont typeface="Arial" panose="020B0604020202020204" pitchFamily="34" charset="0"/>
              <a:buChar char="•"/>
            </a:pPr>
            <a:r>
              <a:rPr lang="tr-TR" sz="1600" b="1" dirty="0">
                <a:solidFill>
                  <a:schemeClr val="accent2">
                    <a:lumMod val="50000"/>
                  </a:schemeClr>
                </a:solidFill>
                <a:cs typeface="Times New Roman" panose="02020603050405020304" pitchFamily="18" charset="0"/>
              </a:rPr>
              <a:t>Proje Çalışanları Ücret İşlemleri</a:t>
            </a:r>
          </a:p>
          <a:p>
            <a:pPr marL="285750" indent="-285750">
              <a:buFont typeface="Arial" panose="020B0604020202020204" pitchFamily="34" charset="0"/>
              <a:buChar char="•"/>
            </a:pPr>
            <a:endParaRPr lang="tr-TR" sz="1600" b="1" dirty="0">
              <a:solidFill>
                <a:schemeClr val="accent2">
                  <a:lumMod val="50000"/>
                </a:schemeClr>
              </a:solidFill>
              <a:cs typeface="Times New Roman" panose="02020603050405020304" pitchFamily="18" charset="0"/>
            </a:endParaRPr>
          </a:p>
          <a:p>
            <a:pPr marL="285750" indent="-285750">
              <a:buFont typeface="Arial" panose="020B0604020202020204" pitchFamily="34" charset="0"/>
              <a:buChar char="•"/>
            </a:pPr>
            <a:endParaRPr lang="tr-TR" sz="1600" b="1" dirty="0">
              <a:solidFill>
                <a:schemeClr val="accent2">
                  <a:lumMod val="50000"/>
                </a:schemeClr>
              </a:solidFill>
              <a:cs typeface="Times New Roman" panose="02020603050405020304" pitchFamily="18" charset="0"/>
            </a:endParaRPr>
          </a:p>
          <a:p>
            <a:pPr marL="285750" indent="-285750">
              <a:buFont typeface="Arial" panose="020B0604020202020204" pitchFamily="34" charset="0"/>
              <a:buChar char="•"/>
            </a:pPr>
            <a:endParaRPr lang="tr-TR" sz="1600" b="1" dirty="0">
              <a:solidFill>
                <a:schemeClr val="accent2">
                  <a:lumMod val="50000"/>
                </a:schemeClr>
              </a:solidFill>
              <a:cs typeface="Times New Roman" panose="02020603050405020304" pitchFamily="18" charset="0"/>
            </a:endParaRPr>
          </a:p>
        </p:txBody>
      </p:sp>
      <p:sp>
        <p:nvSpPr>
          <p:cNvPr id="3" name="TextBox 2">
            <a:extLst>
              <a:ext uri="{FF2B5EF4-FFF2-40B4-BE49-F238E27FC236}">
                <a16:creationId xmlns:a16="http://schemas.microsoft.com/office/drawing/2014/main" id="{AB48F218-A457-1683-9A16-065FAE354E93}"/>
              </a:ext>
            </a:extLst>
          </p:cNvPr>
          <p:cNvSpPr txBox="1"/>
          <p:nvPr/>
        </p:nvSpPr>
        <p:spPr>
          <a:xfrm>
            <a:off x="4025901" y="3101138"/>
            <a:ext cx="3639691" cy="338554"/>
          </a:xfrm>
          <a:prstGeom prst="rect">
            <a:avLst/>
          </a:prstGeom>
          <a:noFill/>
        </p:spPr>
        <p:txBody>
          <a:bodyPr wrap="square" rtlCol="0">
            <a:spAutoFit/>
          </a:bodyPr>
          <a:lstStyle/>
          <a:p>
            <a:r>
              <a:rPr lang="tr-TR" sz="1600" b="1" dirty="0">
                <a:solidFill>
                  <a:schemeClr val="accent2">
                    <a:lumMod val="50000"/>
                  </a:schemeClr>
                </a:solidFill>
              </a:rPr>
              <a:t>3. Mali Yönetim Sistemi (MYS2)</a:t>
            </a:r>
          </a:p>
        </p:txBody>
      </p:sp>
      <p:pic>
        <p:nvPicPr>
          <p:cNvPr id="49" name="Resim 48"/>
          <p:cNvPicPr>
            <a:picLocks noChangeAspect="1"/>
          </p:cNvPicPr>
          <p:nvPr/>
        </p:nvPicPr>
        <p:blipFill>
          <a:blip r:embed="rId2"/>
          <a:stretch>
            <a:fillRect/>
          </a:stretch>
        </p:blipFill>
        <p:spPr>
          <a:xfrm>
            <a:off x="9456948" y="1"/>
            <a:ext cx="2735051" cy="521208"/>
          </a:xfrm>
          <a:prstGeom prst="rect">
            <a:avLst/>
          </a:prstGeom>
        </p:spPr>
      </p:pic>
    </p:spTree>
    <p:extLst>
      <p:ext uri="{BB962C8B-B14F-4D97-AF65-F5344CB8AC3E}">
        <p14:creationId xmlns:p14="http://schemas.microsoft.com/office/powerpoint/2010/main" val="223038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71FBF72-5CF6-4640-BE63-6D541001F890}"/>
              </a:ext>
            </a:extLst>
          </p:cNvPr>
          <p:cNvSpPr/>
          <p:nvPr/>
        </p:nvSpPr>
        <p:spPr>
          <a:xfrm>
            <a:off x="3256995" y="36298"/>
            <a:ext cx="5456419" cy="734518"/>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tr-TR" b="1" dirty="0">
                <a:solidFill>
                  <a:prstClr val="black"/>
                </a:solidFill>
              </a:rPr>
              <a:t>Bilimsel Araştırma Projeleri Koordinatörlüğü (BAP)</a:t>
            </a:r>
            <a:endParaRPr kumimoji="0" lang="tr-TR"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Google Shape;603;p25"/>
          <p:cNvSpPr/>
          <p:nvPr/>
        </p:nvSpPr>
        <p:spPr>
          <a:xfrm>
            <a:off x="6629400" y="2116623"/>
            <a:ext cx="5048064" cy="523149"/>
          </a:xfrm>
          <a:custGeom>
            <a:avLst/>
            <a:gdLst/>
            <a:ahLst/>
            <a:cxnLst/>
            <a:rect l="l" t="t" r="r" b="b"/>
            <a:pathLst>
              <a:path w="71950" h="13476" extrusionOk="0">
                <a:moveTo>
                  <a:pt x="0" y="13476"/>
                </a:moveTo>
                <a:lnTo>
                  <a:pt x="13477" y="0"/>
                </a:lnTo>
                <a:lnTo>
                  <a:pt x="71950" y="0"/>
                </a:lnTo>
              </a:path>
            </a:pathLst>
          </a:custGeom>
          <a:ln>
            <a:headEnd type="none" w="med" len="med"/>
            <a:tailEnd type="none" w="med" len="med"/>
          </a:ln>
        </p:spPr>
        <p:style>
          <a:lnRef idx="1">
            <a:schemeClr val="accent4"/>
          </a:lnRef>
          <a:fillRef idx="0">
            <a:schemeClr val="accent4"/>
          </a:fillRef>
          <a:effectRef idx="0">
            <a:schemeClr val="accent4"/>
          </a:effectRef>
          <a:fontRef idx="minor">
            <a:schemeClr val="tx1"/>
          </a:fontRef>
        </p:style>
      </p:sp>
      <p:sp>
        <p:nvSpPr>
          <p:cNvPr id="11" name="Google Shape;606;p25"/>
          <p:cNvSpPr/>
          <p:nvPr/>
        </p:nvSpPr>
        <p:spPr>
          <a:xfrm rot="2700000">
            <a:off x="3919022" y="2949327"/>
            <a:ext cx="1153432" cy="1153432"/>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608;p25"/>
          <p:cNvSpPr/>
          <p:nvPr/>
        </p:nvSpPr>
        <p:spPr>
          <a:xfrm flipH="1">
            <a:off x="593541" y="2190573"/>
            <a:ext cx="3755788" cy="449199"/>
          </a:xfrm>
          <a:custGeom>
            <a:avLst/>
            <a:gdLst/>
            <a:ahLst/>
            <a:cxnLst/>
            <a:rect l="l" t="t" r="r" b="b"/>
            <a:pathLst>
              <a:path w="71950" h="13476" extrusionOk="0">
                <a:moveTo>
                  <a:pt x="0" y="13476"/>
                </a:moveTo>
                <a:lnTo>
                  <a:pt x="13477" y="0"/>
                </a:lnTo>
                <a:lnTo>
                  <a:pt x="71950" y="0"/>
                </a:lnTo>
              </a:path>
            </a:pathLst>
          </a:custGeom>
          <a:noFill/>
          <a:ln w="9525" cap="flat" cmpd="sng">
            <a:solidFill>
              <a:schemeClr val="accent1"/>
            </a:solidFill>
            <a:prstDash val="solid"/>
            <a:round/>
            <a:headEnd type="none" w="med" len="med"/>
            <a:tailEnd type="none" w="med" len="med"/>
          </a:ln>
        </p:spPr>
      </p:sp>
      <p:sp>
        <p:nvSpPr>
          <p:cNvPr id="13" name="Google Shape;611;p25"/>
          <p:cNvSpPr/>
          <p:nvPr/>
        </p:nvSpPr>
        <p:spPr>
          <a:xfrm rot="2701683">
            <a:off x="4816570" y="4033904"/>
            <a:ext cx="1155696" cy="1155412"/>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613;p25"/>
          <p:cNvSpPr/>
          <p:nvPr/>
        </p:nvSpPr>
        <p:spPr>
          <a:xfrm>
            <a:off x="352766" y="4156826"/>
            <a:ext cx="3619159" cy="361306"/>
          </a:xfrm>
          <a:custGeom>
            <a:avLst/>
            <a:gdLst/>
            <a:ahLst/>
            <a:cxnLst/>
            <a:rect l="l" t="t" r="r" b="b"/>
            <a:pathLst>
              <a:path w="97925" h="13485" extrusionOk="0">
                <a:moveTo>
                  <a:pt x="97925" y="0"/>
                </a:moveTo>
                <a:lnTo>
                  <a:pt x="84301" y="13476"/>
                </a:lnTo>
                <a:lnTo>
                  <a:pt x="0" y="13485"/>
                </a:lnTo>
              </a:path>
            </a:pathLst>
          </a:custGeom>
          <a:noFill/>
          <a:ln w="9525" cap="flat" cmpd="sng">
            <a:solidFill>
              <a:schemeClr val="accent2"/>
            </a:solidFill>
            <a:prstDash val="solid"/>
            <a:round/>
            <a:headEnd type="none" w="med" len="med"/>
            <a:tailEnd type="none" w="med" len="med"/>
          </a:ln>
        </p:spPr>
      </p:sp>
      <p:sp>
        <p:nvSpPr>
          <p:cNvPr id="15" name="Google Shape;616;p25"/>
          <p:cNvSpPr/>
          <p:nvPr/>
        </p:nvSpPr>
        <p:spPr>
          <a:xfrm rot="2700000">
            <a:off x="5703706" y="2972507"/>
            <a:ext cx="1155695" cy="1155695"/>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oogle Shape;621;p25"/>
          <p:cNvGrpSpPr/>
          <p:nvPr/>
        </p:nvGrpSpPr>
        <p:grpSpPr>
          <a:xfrm>
            <a:off x="6063049" y="3287187"/>
            <a:ext cx="477713" cy="477713"/>
            <a:chOff x="5660400" y="238125"/>
            <a:chExt cx="481825" cy="481825"/>
          </a:xfrm>
        </p:grpSpPr>
        <p:sp>
          <p:nvSpPr>
            <p:cNvPr id="17" name="Google Shape;622;p25"/>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18" name="Google Shape;623;p25"/>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srgbClr val="435D74"/>
                </a:solidFill>
                <a:effectLst/>
                <a:uLnTx/>
                <a:uFillTx/>
                <a:latin typeface="Calibri" panose="020F0502020204030204"/>
                <a:ea typeface="+mn-ea"/>
                <a:cs typeface="+mn-cs"/>
              </a:endParaRPr>
            </a:p>
          </p:txBody>
        </p:sp>
      </p:grpSp>
      <p:sp>
        <p:nvSpPr>
          <p:cNvPr id="19" name="Google Shape;624;p25"/>
          <p:cNvSpPr/>
          <p:nvPr/>
        </p:nvSpPr>
        <p:spPr>
          <a:xfrm>
            <a:off x="4282970" y="3287187"/>
            <a:ext cx="425537" cy="47771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srgbClr val="435D74"/>
              </a:solidFill>
              <a:effectLst/>
              <a:uLnTx/>
              <a:uFillTx/>
              <a:latin typeface="Calibri" panose="020F0502020204030204"/>
              <a:ea typeface="+mn-ea"/>
              <a:cs typeface="+mn-cs"/>
            </a:endParaRPr>
          </a:p>
        </p:txBody>
      </p:sp>
      <p:grpSp>
        <p:nvGrpSpPr>
          <p:cNvPr id="20" name="Google Shape;625;p25"/>
          <p:cNvGrpSpPr/>
          <p:nvPr/>
        </p:nvGrpSpPr>
        <p:grpSpPr>
          <a:xfrm>
            <a:off x="5155562" y="4372418"/>
            <a:ext cx="477713" cy="477713"/>
            <a:chOff x="900750" y="1436075"/>
            <a:chExt cx="481825" cy="481825"/>
          </a:xfrm>
        </p:grpSpPr>
        <p:sp>
          <p:nvSpPr>
            <p:cNvPr id="21" name="Google Shape;626;p25"/>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22" name="Google Shape;627;p25"/>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23" name="Google Shape;628;p25"/>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24" name="Google Shape;629;p25"/>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srgbClr val="435D74"/>
                </a:solidFill>
                <a:effectLst/>
                <a:uLnTx/>
                <a:uFillTx/>
                <a:latin typeface="Calibri" panose="020F0502020204030204"/>
                <a:ea typeface="+mn-ea"/>
                <a:cs typeface="+mn-cs"/>
              </a:endParaRPr>
            </a:p>
          </p:txBody>
        </p:sp>
      </p:grpSp>
      <p:sp>
        <p:nvSpPr>
          <p:cNvPr id="30" name="TextBox 3">
            <a:extLst>
              <a:ext uri="{FF2B5EF4-FFF2-40B4-BE49-F238E27FC236}">
                <a16:creationId xmlns:a16="http://schemas.microsoft.com/office/drawing/2014/main" id="{BB9BDB45-A424-624B-1B75-28129820D6E7}"/>
              </a:ext>
            </a:extLst>
          </p:cNvPr>
          <p:cNvSpPr txBox="1"/>
          <p:nvPr/>
        </p:nvSpPr>
        <p:spPr>
          <a:xfrm>
            <a:off x="593541" y="3966775"/>
            <a:ext cx="53510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C00000"/>
                </a:solidFill>
                <a:latin typeface="Calibri" panose="020F0502020204030204"/>
              </a:rPr>
              <a:t>Proje Yönetimi</a:t>
            </a:r>
          </a:p>
        </p:txBody>
      </p:sp>
      <p:sp>
        <p:nvSpPr>
          <p:cNvPr id="31" name="TextBox 4">
            <a:extLst>
              <a:ext uri="{FF2B5EF4-FFF2-40B4-BE49-F238E27FC236}">
                <a16:creationId xmlns:a16="http://schemas.microsoft.com/office/drawing/2014/main" id="{94E45E4D-D701-F3AD-2C61-F7675E0381E1}"/>
              </a:ext>
            </a:extLst>
          </p:cNvPr>
          <p:cNvSpPr txBox="1"/>
          <p:nvPr/>
        </p:nvSpPr>
        <p:spPr>
          <a:xfrm>
            <a:off x="585810" y="4504240"/>
            <a:ext cx="4280616" cy="1754326"/>
          </a:xfrm>
          <a:prstGeom prst="rect">
            <a:avLst/>
          </a:prstGeom>
          <a:noFill/>
        </p:spPr>
        <p:txBody>
          <a:bodyPr wrap="square">
            <a:spAutoFit/>
          </a:bodyPr>
          <a:lstStyle/>
          <a:p>
            <a:pPr lvl="0">
              <a:defRPr/>
            </a:pPr>
            <a:r>
              <a:rPr lang="tr-TR" dirty="0">
                <a:solidFill>
                  <a:srgbClr val="000000"/>
                </a:solidFill>
              </a:rPr>
              <a:t>•Proje başvurularının değerlendirilmesi</a:t>
            </a:r>
          </a:p>
          <a:p>
            <a:pPr lvl="0">
              <a:defRPr/>
            </a:pPr>
            <a:r>
              <a:rPr lang="tr-TR" dirty="0">
                <a:solidFill>
                  <a:srgbClr val="000000"/>
                </a:solidFill>
              </a:rPr>
              <a:t>•Projelerin kabul edilmesi</a:t>
            </a:r>
          </a:p>
          <a:p>
            <a:pPr>
              <a:defRPr/>
            </a:pPr>
            <a:r>
              <a:rPr lang="tr-TR" dirty="0">
                <a:solidFill>
                  <a:srgbClr val="000000"/>
                </a:solidFill>
              </a:rPr>
              <a:t>•Proje bütçe kontrolü ve takibi</a:t>
            </a:r>
          </a:p>
          <a:p>
            <a:pPr lvl="0">
              <a:defRPr/>
            </a:pPr>
            <a:r>
              <a:rPr lang="tr-TR" dirty="0">
                <a:solidFill>
                  <a:srgbClr val="000000"/>
                </a:solidFill>
              </a:rPr>
              <a:t>•Düzenli raporlamaların takibi</a:t>
            </a:r>
          </a:p>
          <a:p>
            <a:pPr lvl="0">
              <a:defRPr/>
            </a:pPr>
            <a:r>
              <a:rPr lang="tr-TR" dirty="0">
                <a:solidFill>
                  <a:srgbClr val="000000"/>
                </a:solidFill>
              </a:rPr>
              <a:t>•Müdahale durumlarında gerekli adımların atılması</a:t>
            </a:r>
          </a:p>
        </p:txBody>
      </p:sp>
      <p:sp>
        <p:nvSpPr>
          <p:cNvPr id="32" name="TextBox 5">
            <a:extLst>
              <a:ext uri="{FF2B5EF4-FFF2-40B4-BE49-F238E27FC236}">
                <a16:creationId xmlns:a16="http://schemas.microsoft.com/office/drawing/2014/main" id="{9ABA466F-661A-730C-8291-4ADAB42160C6}"/>
              </a:ext>
            </a:extLst>
          </p:cNvPr>
          <p:cNvSpPr txBox="1"/>
          <p:nvPr/>
        </p:nvSpPr>
        <p:spPr>
          <a:xfrm>
            <a:off x="593541" y="1724521"/>
            <a:ext cx="53510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C00000"/>
                </a:solidFill>
                <a:latin typeface="Calibri" panose="020F0502020204030204"/>
              </a:rPr>
              <a:t>Eğitim ve Bilgilendirme</a:t>
            </a:r>
            <a:endParaRPr kumimoji="0" lang="tr-TR" b="1" i="0" u="none" strike="noStrike" kern="1200" cap="none" spc="0" normalizeH="0" baseline="0" noProof="0" dirty="0">
              <a:ln>
                <a:noFill/>
              </a:ln>
              <a:solidFill>
                <a:srgbClr val="C00000"/>
              </a:solidFill>
              <a:effectLst/>
              <a:uLnTx/>
              <a:uFillTx/>
              <a:latin typeface="Calibri" panose="020F0502020204030204"/>
            </a:endParaRPr>
          </a:p>
        </p:txBody>
      </p:sp>
      <p:sp>
        <p:nvSpPr>
          <p:cNvPr id="33" name="TextBox 6">
            <a:extLst>
              <a:ext uri="{FF2B5EF4-FFF2-40B4-BE49-F238E27FC236}">
                <a16:creationId xmlns:a16="http://schemas.microsoft.com/office/drawing/2014/main" id="{339DD791-EB19-D539-1223-32008686382A}"/>
              </a:ext>
            </a:extLst>
          </p:cNvPr>
          <p:cNvSpPr txBox="1"/>
          <p:nvPr/>
        </p:nvSpPr>
        <p:spPr>
          <a:xfrm>
            <a:off x="535581" y="2288834"/>
            <a:ext cx="3705710" cy="1200329"/>
          </a:xfrm>
          <a:prstGeom prst="rect">
            <a:avLst/>
          </a:prstGeom>
          <a:noFill/>
        </p:spPr>
        <p:txBody>
          <a:bodyPr wrap="square">
            <a:spAutoFit/>
          </a:bodyPr>
          <a:lstStyle/>
          <a:p>
            <a:pPr lvl="0" algn="just">
              <a:defRPr/>
            </a:pPr>
            <a:r>
              <a:rPr lang="tr-TR" dirty="0">
                <a:solidFill>
                  <a:srgbClr val="000000"/>
                </a:solidFill>
              </a:rPr>
              <a:t>•Eğitim programları</a:t>
            </a:r>
          </a:p>
          <a:p>
            <a:pPr lvl="0" algn="just">
              <a:defRPr/>
            </a:pPr>
            <a:r>
              <a:rPr lang="tr-TR" dirty="0">
                <a:solidFill>
                  <a:srgbClr val="000000"/>
                </a:solidFill>
              </a:rPr>
              <a:t>•Projelerin yönetimi</a:t>
            </a:r>
          </a:p>
          <a:p>
            <a:pPr lvl="0" algn="just">
              <a:defRPr/>
            </a:pPr>
            <a:r>
              <a:rPr lang="tr-TR" dirty="0">
                <a:solidFill>
                  <a:srgbClr val="000000"/>
                </a:solidFill>
              </a:rPr>
              <a:t>•Harcama işlemleri</a:t>
            </a:r>
          </a:p>
          <a:p>
            <a:pPr lvl="0" algn="just">
              <a:defRPr/>
            </a:pPr>
            <a:r>
              <a:rPr lang="tr-TR" dirty="0">
                <a:solidFill>
                  <a:srgbClr val="000000"/>
                </a:solidFill>
              </a:rPr>
              <a:t>•Hibe başvuruları</a:t>
            </a:r>
          </a:p>
        </p:txBody>
      </p:sp>
      <p:sp>
        <p:nvSpPr>
          <p:cNvPr id="34" name="TextBox 8">
            <a:extLst>
              <a:ext uri="{FF2B5EF4-FFF2-40B4-BE49-F238E27FC236}">
                <a16:creationId xmlns:a16="http://schemas.microsoft.com/office/drawing/2014/main" id="{C6A58615-28CA-6C0A-7675-FE82662DDCD0}"/>
              </a:ext>
            </a:extLst>
          </p:cNvPr>
          <p:cNvSpPr txBox="1"/>
          <p:nvPr/>
        </p:nvSpPr>
        <p:spPr>
          <a:xfrm>
            <a:off x="7189792" y="1724521"/>
            <a:ext cx="392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C00000"/>
                </a:solidFill>
                <a:latin typeface="Calibri" panose="020F0502020204030204"/>
              </a:rPr>
              <a:t>Destek ve Danışmanlık</a:t>
            </a:r>
          </a:p>
        </p:txBody>
      </p:sp>
      <p:sp>
        <p:nvSpPr>
          <p:cNvPr id="35" name="TextBox 10">
            <a:extLst>
              <a:ext uri="{FF2B5EF4-FFF2-40B4-BE49-F238E27FC236}">
                <a16:creationId xmlns:a16="http://schemas.microsoft.com/office/drawing/2014/main" id="{977A0B85-2D1B-7A88-9C9D-C72FEED7B4A9}"/>
              </a:ext>
            </a:extLst>
          </p:cNvPr>
          <p:cNvSpPr txBox="1"/>
          <p:nvPr/>
        </p:nvSpPr>
        <p:spPr>
          <a:xfrm>
            <a:off x="7285302" y="2213112"/>
            <a:ext cx="4327157" cy="2031325"/>
          </a:xfrm>
          <a:prstGeom prst="rect">
            <a:avLst/>
          </a:prstGeom>
          <a:noFill/>
        </p:spPr>
        <p:txBody>
          <a:bodyPr wrap="square">
            <a:spAutoFit/>
          </a:bodyPr>
          <a:lstStyle/>
          <a:p>
            <a:pPr lvl="0" algn="just">
              <a:defRPr/>
            </a:pPr>
            <a:r>
              <a:rPr lang="tr-TR" dirty="0">
                <a:solidFill>
                  <a:srgbClr val="000000"/>
                </a:solidFill>
              </a:rPr>
              <a:t>•BAP bütçesinin takibi  </a:t>
            </a:r>
          </a:p>
          <a:p>
            <a:pPr lvl="0" algn="just">
              <a:defRPr/>
            </a:pPr>
            <a:r>
              <a:rPr lang="tr-TR" dirty="0">
                <a:solidFill>
                  <a:srgbClr val="000000"/>
                </a:solidFill>
              </a:rPr>
              <a:t>•Proje planlaması</a:t>
            </a:r>
          </a:p>
          <a:p>
            <a:pPr lvl="0" algn="just">
              <a:defRPr/>
            </a:pPr>
            <a:r>
              <a:rPr lang="tr-TR" dirty="0">
                <a:solidFill>
                  <a:srgbClr val="000000"/>
                </a:solidFill>
              </a:rPr>
              <a:t>•Harcama işlemleri</a:t>
            </a:r>
          </a:p>
          <a:p>
            <a:pPr algn="just">
              <a:defRPr/>
            </a:pPr>
            <a:r>
              <a:rPr lang="tr-TR" dirty="0">
                <a:solidFill>
                  <a:srgbClr val="000000"/>
                </a:solidFill>
              </a:rPr>
              <a:t>•SGK işlemleri</a:t>
            </a:r>
          </a:p>
          <a:p>
            <a:pPr algn="just">
              <a:defRPr/>
            </a:pPr>
            <a:endParaRPr lang="tr-TR" dirty="0">
              <a:solidFill>
                <a:srgbClr val="000000"/>
              </a:solidFill>
            </a:endParaRPr>
          </a:p>
          <a:p>
            <a:pPr lvl="0" algn="just">
              <a:defRPr/>
            </a:pPr>
            <a:endParaRPr lang="tr-TR" dirty="0">
              <a:solidFill>
                <a:srgbClr val="000000"/>
              </a:solidFill>
              <a:latin typeface="Poppins" panose="00000500000000000000" pitchFamily="2" charset="-94"/>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dirty="0">
              <a:ln>
                <a:noFill/>
              </a:ln>
              <a:solidFill>
                <a:srgbClr val="000000"/>
              </a:solidFill>
              <a:effectLst/>
              <a:uLnTx/>
              <a:uFillTx/>
              <a:latin typeface="Poppins" panose="00000500000000000000" pitchFamily="2" charset="-94"/>
              <a:ea typeface="+mn-ea"/>
              <a:cs typeface="+mn-cs"/>
            </a:endParaRPr>
          </a:p>
        </p:txBody>
      </p:sp>
      <p:sp>
        <p:nvSpPr>
          <p:cNvPr id="36" name="TextBox 12">
            <a:extLst>
              <a:ext uri="{FF2B5EF4-FFF2-40B4-BE49-F238E27FC236}">
                <a16:creationId xmlns:a16="http://schemas.microsoft.com/office/drawing/2014/main" id="{C9808519-6A92-0BA7-2562-0F0FBA5C6EA0}"/>
              </a:ext>
            </a:extLst>
          </p:cNvPr>
          <p:cNvSpPr txBox="1"/>
          <p:nvPr/>
        </p:nvSpPr>
        <p:spPr>
          <a:xfrm>
            <a:off x="7350307" y="4663847"/>
            <a:ext cx="4327157" cy="2031325"/>
          </a:xfrm>
          <a:prstGeom prst="rect">
            <a:avLst/>
          </a:prstGeom>
          <a:noFill/>
        </p:spPr>
        <p:txBody>
          <a:bodyPr wrap="square">
            <a:spAutoFit/>
          </a:bodyPr>
          <a:lstStyle/>
          <a:p>
            <a:pPr lvl="0">
              <a:defRPr/>
            </a:pPr>
            <a:r>
              <a:rPr lang="tr-TR" dirty="0">
                <a:solidFill>
                  <a:srgbClr val="000000"/>
                </a:solidFill>
              </a:rPr>
              <a:t>•Üniversite veya kurum içindeki diğer birimlerle ilişkiler</a:t>
            </a:r>
          </a:p>
          <a:p>
            <a:pPr lvl="0">
              <a:defRPr/>
            </a:pPr>
            <a:r>
              <a:rPr lang="tr-TR" dirty="0">
                <a:solidFill>
                  <a:srgbClr val="000000"/>
                </a:solidFill>
              </a:rPr>
              <a:t>•Diğer üniversiteler, araştırma merkezleri, sanayi kuruluşları ve hibe veren kuruluşlarla ilişkiler</a:t>
            </a:r>
          </a:p>
          <a:p>
            <a:pPr lvl="0">
              <a:defRPr/>
            </a:pPr>
            <a:r>
              <a:rPr lang="tr-TR" dirty="0">
                <a:solidFill>
                  <a:srgbClr val="000000"/>
                </a:solidFill>
              </a:rPr>
              <a:t>•TÜBİTAK ve diğer hibe veren kuruluşlarla ilişkilerin yönetimi</a:t>
            </a:r>
          </a:p>
        </p:txBody>
      </p:sp>
      <p:sp>
        <p:nvSpPr>
          <p:cNvPr id="39" name="TextBox 5">
            <a:extLst>
              <a:ext uri="{FF2B5EF4-FFF2-40B4-BE49-F238E27FC236}">
                <a16:creationId xmlns:a16="http://schemas.microsoft.com/office/drawing/2014/main" id="{9ABA466F-661A-730C-8291-4ADAB42160C6}"/>
              </a:ext>
            </a:extLst>
          </p:cNvPr>
          <p:cNvSpPr txBox="1"/>
          <p:nvPr/>
        </p:nvSpPr>
        <p:spPr>
          <a:xfrm>
            <a:off x="7285302" y="3999518"/>
            <a:ext cx="53510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C00000"/>
                </a:solidFill>
                <a:latin typeface="Calibri" panose="020F0502020204030204"/>
              </a:rPr>
              <a:t>İç ve Dış Paydaşlarla İlişkiler</a:t>
            </a:r>
            <a:endParaRPr kumimoji="0" lang="tr-TR" b="1" i="0" u="none" strike="noStrike" kern="1200" cap="none" spc="0" normalizeH="0" baseline="0" noProof="0" dirty="0">
              <a:ln>
                <a:noFill/>
              </a:ln>
              <a:solidFill>
                <a:srgbClr val="C00000"/>
              </a:solidFill>
              <a:effectLst/>
              <a:uLnTx/>
              <a:uFillTx/>
              <a:latin typeface="Calibri" panose="020F0502020204030204"/>
            </a:endParaRPr>
          </a:p>
        </p:txBody>
      </p:sp>
      <p:sp>
        <p:nvSpPr>
          <p:cNvPr id="40" name="Google Shape;613;p25"/>
          <p:cNvSpPr/>
          <p:nvPr/>
        </p:nvSpPr>
        <p:spPr>
          <a:xfrm rot="10800000" flipV="1">
            <a:off x="6806967" y="4260622"/>
            <a:ext cx="4870497" cy="362186"/>
          </a:xfrm>
          <a:custGeom>
            <a:avLst/>
            <a:gdLst/>
            <a:ahLst/>
            <a:cxnLst/>
            <a:rect l="l" t="t" r="r" b="b"/>
            <a:pathLst>
              <a:path w="97925" h="13485" extrusionOk="0">
                <a:moveTo>
                  <a:pt x="97925" y="0"/>
                </a:moveTo>
                <a:lnTo>
                  <a:pt x="84301" y="13476"/>
                </a:lnTo>
                <a:lnTo>
                  <a:pt x="0" y="13485"/>
                </a:lnTo>
              </a:path>
            </a:pathLst>
          </a:custGeom>
          <a:noFill/>
          <a:ln w="9525" cap="flat" cmpd="sng">
            <a:solidFill>
              <a:schemeClr val="accent2"/>
            </a:solidFill>
            <a:prstDash val="solid"/>
            <a:round/>
            <a:headEnd type="none" w="med" len="med"/>
            <a:tailEnd type="none" w="med" len="med"/>
          </a:ln>
          <a:scene3d>
            <a:camera prst="orthographicFront">
              <a:rot lat="0" lon="0" rev="0"/>
            </a:camera>
            <a:lightRig rig="threePt" dir="t"/>
          </a:scene3d>
        </p:spPr>
      </p:sp>
      <p:sp>
        <p:nvSpPr>
          <p:cNvPr id="41" name="İçerik Yer Tutucusu 5">
            <a:extLst>
              <a:ext uri="{FF2B5EF4-FFF2-40B4-BE49-F238E27FC236}">
                <a16:creationId xmlns:a16="http://schemas.microsoft.com/office/drawing/2014/main" id="{A4ACC8D7-4A36-48F8-BACD-B3A0BFCF8CB6}"/>
              </a:ext>
            </a:extLst>
          </p:cNvPr>
          <p:cNvSpPr>
            <a:spLocks noGrp="1"/>
          </p:cNvSpPr>
          <p:nvPr>
            <p:ph idx="1"/>
          </p:nvPr>
        </p:nvSpPr>
        <p:spPr>
          <a:xfrm>
            <a:off x="453202" y="753329"/>
            <a:ext cx="11224262" cy="872643"/>
          </a:xfrm>
        </p:spPr>
        <p:txBody>
          <a:bodyPr>
            <a:noAutofit/>
          </a:bodyPr>
          <a:lstStyle/>
          <a:p>
            <a:pPr marL="0" indent="0" algn="just">
              <a:buNone/>
            </a:pPr>
            <a:r>
              <a:rPr lang="tr-TR" sz="1800" dirty="0">
                <a:solidFill>
                  <a:srgbClr val="000000"/>
                </a:solidFill>
              </a:rPr>
              <a:t>Bilimsel Araştırma Projeleri Koordinatörlüğü, bilimsel araştırma projelerinin yönetiminden ve koordinasyonundan sorumlu olan bir birimdir. </a:t>
            </a:r>
          </a:p>
          <a:p>
            <a:pPr marL="0" indent="0" algn="just">
              <a:buNone/>
            </a:pPr>
            <a:r>
              <a:rPr lang="tr-TR" sz="1800" dirty="0">
                <a:solidFill>
                  <a:srgbClr val="000000"/>
                </a:solidFill>
              </a:rPr>
              <a:t>Bilimsel Araştırma Projeleri Koordinatörlüğü'nün başlıca görevleri:</a:t>
            </a:r>
          </a:p>
        </p:txBody>
      </p:sp>
      <p:pic>
        <p:nvPicPr>
          <p:cNvPr id="28" name="Resim 27"/>
          <p:cNvPicPr>
            <a:picLocks noChangeAspect="1"/>
          </p:cNvPicPr>
          <p:nvPr/>
        </p:nvPicPr>
        <p:blipFill>
          <a:blip r:embed="rId3"/>
          <a:stretch>
            <a:fillRect/>
          </a:stretch>
        </p:blipFill>
        <p:spPr>
          <a:xfrm>
            <a:off x="9456948" y="1"/>
            <a:ext cx="2735051" cy="521208"/>
          </a:xfrm>
          <a:prstGeom prst="rect">
            <a:avLst/>
          </a:prstGeom>
        </p:spPr>
      </p:pic>
    </p:spTree>
    <p:extLst>
      <p:ext uri="{BB962C8B-B14F-4D97-AF65-F5344CB8AC3E}">
        <p14:creationId xmlns:p14="http://schemas.microsoft.com/office/powerpoint/2010/main" val="332723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0B0EBC-AEC0-050D-373B-519E7C88E622}"/>
              </a:ext>
            </a:extLst>
          </p:cNvPr>
          <p:cNvSpPr txBox="1"/>
          <p:nvPr/>
        </p:nvSpPr>
        <p:spPr>
          <a:xfrm>
            <a:off x="620821" y="318614"/>
            <a:ext cx="6186379" cy="369332"/>
          </a:xfrm>
          <a:prstGeom prst="rect">
            <a:avLst/>
          </a:prstGeom>
          <a:noFill/>
        </p:spPr>
        <p:txBody>
          <a:bodyPr wrap="square" rtlCol="0">
            <a:spAutoFit/>
          </a:bodyPr>
          <a:lstStyle/>
          <a:p>
            <a:r>
              <a:rPr lang="tr-TR" b="1" dirty="0">
                <a:solidFill>
                  <a:srgbClr val="C00000"/>
                </a:solidFill>
              </a:rPr>
              <a:t>BAP WEB SAYFASI</a:t>
            </a:r>
          </a:p>
        </p:txBody>
      </p:sp>
      <p:sp>
        <p:nvSpPr>
          <p:cNvPr id="3" name="Rectangle 2">
            <a:extLst>
              <a:ext uri="{FF2B5EF4-FFF2-40B4-BE49-F238E27FC236}">
                <a16:creationId xmlns:a16="http://schemas.microsoft.com/office/drawing/2014/main" id="{476424B5-5934-F6D9-FEA7-F32023878450}"/>
              </a:ext>
            </a:extLst>
          </p:cNvPr>
          <p:cNvSpPr/>
          <p:nvPr/>
        </p:nvSpPr>
        <p:spPr>
          <a:xfrm>
            <a:off x="467360" y="318614"/>
            <a:ext cx="3423920" cy="3693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a:extLst>
              <a:ext uri="{FF2B5EF4-FFF2-40B4-BE49-F238E27FC236}">
                <a16:creationId xmlns:a16="http://schemas.microsoft.com/office/drawing/2014/main" id="{37FBAD92-EE92-BA32-7F59-65EDA392B249}"/>
              </a:ext>
            </a:extLst>
          </p:cNvPr>
          <p:cNvSpPr/>
          <p:nvPr/>
        </p:nvSpPr>
        <p:spPr>
          <a:xfrm>
            <a:off x="309880" y="178160"/>
            <a:ext cx="3738880" cy="650240"/>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15B6D662-4DCC-D1B7-62D0-33770B4774CA}"/>
              </a:ext>
            </a:extLst>
          </p:cNvPr>
          <p:cNvSpPr/>
          <p:nvPr/>
        </p:nvSpPr>
        <p:spPr>
          <a:xfrm>
            <a:off x="2179320" y="3928566"/>
            <a:ext cx="957943" cy="609600"/>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2"/>
          <a:stretch>
            <a:fillRect/>
          </a:stretch>
        </p:blipFill>
        <p:spPr>
          <a:xfrm>
            <a:off x="620821" y="1054810"/>
            <a:ext cx="10898632" cy="5582919"/>
          </a:xfrm>
          <a:prstGeom prst="rect">
            <a:avLst/>
          </a:prstGeom>
        </p:spPr>
      </p:pic>
      <p:pic>
        <p:nvPicPr>
          <p:cNvPr id="8" name="Resim 7"/>
          <p:cNvPicPr>
            <a:picLocks noChangeAspect="1"/>
          </p:cNvPicPr>
          <p:nvPr/>
        </p:nvPicPr>
        <p:blipFill>
          <a:blip r:embed="rId3"/>
          <a:stretch>
            <a:fillRect/>
          </a:stretch>
        </p:blipFill>
        <p:spPr>
          <a:xfrm>
            <a:off x="9456948" y="1"/>
            <a:ext cx="2735051" cy="521208"/>
          </a:xfrm>
          <a:prstGeom prst="rect">
            <a:avLst/>
          </a:prstGeom>
        </p:spPr>
      </p:pic>
    </p:spTree>
    <p:extLst>
      <p:ext uri="{BB962C8B-B14F-4D97-AF65-F5344CB8AC3E}">
        <p14:creationId xmlns:p14="http://schemas.microsoft.com/office/powerpoint/2010/main" val="355675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kış Çizelgesi: Bağlayıcı 8">
            <a:extLst>
              <a:ext uri="{FF2B5EF4-FFF2-40B4-BE49-F238E27FC236}">
                <a16:creationId xmlns:a16="http://schemas.microsoft.com/office/drawing/2014/main" id="{60E45039-3FB4-B1AF-3BA8-723A7B138238}"/>
              </a:ext>
            </a:extLst>
          </p:cNvPr>
          <p:cNvSpPr/>
          <p:nvPr/>
        </p:nvSpPr>
        <p:spPr>
          <a:xfrm>
            <a:off x="117609" y="1598044"/>
            <a:ext cx="1980000" cy="1980000"/>
          </a:xfrm>
          <a:prstGeom prst="flowChartConnector">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accent6">
                <a:lumMod val="20000"/>
                <a:lumOff val="80000"/>
              </a:scheme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Akış Çizelgesi: Bağlayıcı 9">
            <a:extLst>
              <a:ext uri="{FF2B5EF4-FFF2-40B4-BE49-F238E27FC236}">
                <a16:creationId xmlns:a16="http://schemas.microsoft.com/office/drawing/2014/main" id="{60E45039-3FB4-B1AF-3BA8-723A7B138238}"/>
              </a:ext>
            </a:extLst>
          </p:cNvPr>
          <p:cNvSpPr/>
          <p:nvPr/>
        </p:nvSpPr>
        <p:spPr>
          <a:xfrm>
            <a:off x="4027099" y="1332713"/>
            <a:ext cx="1980000" cy="1980000"/>
          </a:xfrm>
          <a:prstGeom prst="flowChartConnector">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accent5">
                <a:lumMod val="20000"/>
                <a:lumOff val="80000"/>
              </a:scheme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Akış Çizelgesi: Bağlayıcı 10">
            <a:extLst>
              <a:ext uri="{FF2B5EF4-FFF2-40B4-BE49-F238E27FC236}">
                <a16:creationId xmlns:a16="http://schemas.microsoft.com/office/drawing/2014/main" id="{60E45039-3FB4-B1AF-3BA8-723A7B138238}"/>
              </a:ext>
            </a:extLst>
          </p:cNvPr>
          <p:cNvSpPr/>
          <p:nvPr/>
        </p:nvSpPr>
        <p:spPr>
          <a:xfrm>
            <a:off x="5809701" y="2601245"/>
            <a:ext cx="1980000" cy="1980000"/>
          </a:xfrm>
          <a:prstGeom prst="flowChartConnector">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12700" cap="flat" cmpd="sng" algn="ctr">
            <a:solidFill>
              <a:schemeClr val="accent4">
                <a:lumMod val="20000"/>
                <a:lumOff val="80000"/>
              </a:scheme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Akış Çizelgesi: Bağlayıcı 11">
            <a:extLst>
              <a:ext uri="{FF2B5EF4-FFF2-40B4-BE49-F238E27FC236}">
                <a16:creationId xmlns:a16="http://schemas.microsoft.com/office/drawing/2014/main" id="{60E45039-3FB4-B1AF-3BA8-723A7B138238}"/>
              </a:ext>
            </a:extLst>
          </p:cNvPr>
          <p:cNvSpPr/>
          <p:nvPr/>
        </p:nvSpPr>
        <p:spPr>
          <a:xfrm>
            <a:off x="7598414" y="1321229"/>
            <a:ext cx="1980000" cy="1980000"/>
          </a:xfrm>
          <a:prstGeom prst="flowChartConnector">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flat" cmpd="sng" algn="ctr">
            <a:solidFill>
              <a:srgbClr val="70AD47">
                <a:lumMod val="20000"/>
                <a:lumOff val="80000"/>
              </a:srgb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Akış Çizelgesi: Bağlayıcı 12">
            <a:extLst>
              <a:ext uri="{FF2B5EF4-FFF2-40B4-BE49-F238E27FC236}">
                <a16:creationId xmlns:a16="http://schemas.microsoft.com/office/drawing/2014/main" id="{60E45039-3FB4-B1AF-3BA8-723A7B138238}"/>
              </a:ext>
            </a:extLst>
          </p:cNvPr>
          <p:cNvSpPr/>
          <p:nvPr/>
        </p:nvSpPr>
        <p:spPr>
          <a:xfrm>
            <a:off x="9502314" y="2601245"/>
            <a:ext cx="1980000" cy="1980000"/>
          </a:xfrm>
          <a:prstGeom prst="flowChartConnector">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accent6">
                <a:lumMod val="20000"/>
                <a:lumOff val="80000"/>
              </a:scheme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Akış Çizelgesi: Bağlayıcı 13">
            <a:extLst>
              <a:ext uri="{FF2B5EF4-FFF2-40B4-BE49-F238E27FC236}">
                <a16:creationId xmlns:a16="http://schemas.microsoft.com/office/drawing/2014/main" id="{60E45039-3FB4-B1AF-3BA8-723A7B138238}"/>
              </a:ext>
            </a:extLst>
          </p:cNvPr>
          <p:cNvSpPr/>
          <p:nvPr/>
        </p:nvSpPr>
        <p:spPr>
          <a:xfrm>
            <a:off x="2124555" y="2392756"/>
            <a:ext cx="1980000" cy="1980000"/>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12700" cap="flat" cmpd="sng" algn="ctr">
            <a:solidFill>
              <a:schemeClr val="accent2">
                <a:lumMod val="20000"/>
                <a:lumOff val="80000"/>
              </a:scheme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Metin kutusu 14"/>
          <p:cNvSpPr txBox="1"/>
          <p:nvPr/>
        </p:nvSpPr>
        <p:spPr>
          <a:xfrm>
            <a:off x="249757" y="2031408"/>
            <a:ext cx="1847852" cy="1028423"/>
          </a:xfrm>
          <a:prstGeom prst="rect">
            <a:avLst/>
          </a:prstGeom>
          <a:noFill/>
        </p:spPr>
        <p:txBody>
          <a:bodyPr wrap="square" rtlCol="0">
            <a:spAutoFit/>
          </a:bodyPr>
          <a:lstStyle/>
          <a:p>
            <a:pPr lvl="0">
              <a:lnSpc>
                <a:spcPct val="150000"/>
              </a:lnSpc>
              <a:defRPr/>
            </a:pPr>
            <a:r>
              <a:rPr lang="tr-TR" sz="1400" b="1" dirty="0">
                <a:solidFill>
                  <a:prstClr val="black"/>
                </a:solidFill>
              </a:rPr>
              <a:t>Sözleşmenin teslimi ve gerçekleştirme görevlisi görev yazısı</a:t>
            </a: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Metin kutusu 15"/>
          <p:cNvSpPr txBox="1"/>
          <p:nvPr/>
        </p:nvSpPr>
        <p:spPr>
          <a:xfrm>
            <a:off x="2402579" y="2972211"/>
            <a:ext cx="1587440" cy="705258"/>
          </a:xfrm>
          <a:prstGeom prst="rect">
            <a:avLst/>
          </a:prstGeom>
          <a:noFill/>
        </p:spPr>
        <p:txBody>
          <a:bodyPr wrap="square" rtlCol="0">
            <a:spAutoFit/>
          </a:bodyPr>
          <a:lstStyle/>
          <a:p>
            <a:pPr lvl="0">
              <a:lnSpc>
                <a:spcPct val="150000"/>
              </a:lnSpc>
              <a:defRPr/>
            </a:pPr>
            <a:r>
              <a:rPr lang="tr-TR" sz="1400" b="1" dirty="0">
                <a:solidFill>
                  <a:prstClr val="black"/>
                </a:solidFill>
              </a:rPr>
              <a:t>Proje özel hesabının açılması</a:t>
            </a: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Metin kutusu 16"/>
          <p:cNvSpPr txBox="1"/>
          <p:nvPr/>
        </p:nvSpPr>
        <p:spPr>
          <a:xfrm>
            <a:off x="4134013" y="1598044"/>
            <a:ext cx="2032394" cy="1708160"/>
          </a:xfrm>
          <a:prstGeom prst="rect">
            <a:avLst/>
          </a:prstGeom>
          <a:noFill/>
        </p:spPr>
        <p:txBody>
          <a:bodyPr wrap="square" rtlCol="0">
            <a:spAutoFit/>
          </a:bodyPr>
          <a:lstStyle/>
          <a:p>
            <a:pPr lvl="0">
              <a:lnSpc>
                <a:spcPct val="150000"/>
              </a:lnSpc>
              <a:defRPr/>
            </a:pPr>
            <a:r>
              <a:rPr lang="tr-TR" sz="1400" b="1" dirty="0">
                <a:solidFill>
                  <a:prstClr val="black"/>
                </a:solidFill>
              </a:rPr>
              <a:t>Mali Yönetim Sistemi (MYS2) tanımlamaları</a:t>
            </a:r>
          </a:p>
          <a:p>
            <a:pPr lvl="0">
              <a:lnSpc>
                <a:spcPct val="150000"/>
              </a:lnSpc>
              <a:defRPr/>
            </a:pPr>
            <a:r>
              <a:rPr lang="tr-TR" sz="1400" b="1" dirty="0">
                <a:solidFill>
                  <a:prstClr val="black"/>
                </a:solidFill>
              </a:rPr>
              <a:t>gerçekleştirme görevlisi</a:t>
            </a:r>
          </a:p>
          <a:p>
            <a:pPr lvl="0">
              <a:lnSpc>
                <a:spcPct val="150000"/>
              </a:lnSpc>
              <a:defRPr/>
            </a:pPr>
            <a:r>
              <a:rPr lang="tr-TR" sz="1400" b="1" dirty="0">
                <a:solidFill>
                  <a:prstClr val="black"/>
                </a:solidFill>
              </a:rPr>
              <a:t>harcama yetkilisi</a:t>
            </a:r>
          </a:p>
          <a:p>
            <a:pPr lvl="0">
              <a:lnSpc>
                <a:spcPct val="150000"/>
              </a:lnSpc>
              <a:defRPr/>
            </a:pP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Metin kutusu 17"/>
          <p:cNvSpPr txBox="1"/>
          <p:nvPr/>
        </p:nvSpPr>
        <p:spPr>
          <a:xfrm>
            <a:off x="6070044" y="3035645"/>
            <a:ext cx="1535342" cy="1061829"/>
          </a:xfrm>
          <a:prstGeom prst="rect">
            <a:avLst/>
          </a:prstGeom>
          <a:noFill/>
        </p:spPr>
        <p:txBody>
          <a:bodyPr wrap="square" rtlCol="0">
            <a:spAutoFit/>
          </a:bodyPr>
          <a:lstStyle/>
          <a:p>
            <a:pPr lvl="0">
              <a:lnSpc>
                <a:spcPct val="150000"/>
              </a:lnSpc>
              <a:defRPr/>
            </a:pPr>
            <a:r>
              <a:rPr lang="tr-TR" sz="1400" b="1" dirty="0">
                <a:solidFill>
                  <a:prstClr val="black"/>
                </a:solidFill>
              </a:rPr>
              <a:t>Mali nitelikteki yazışmaların BAP birimine iletilmesi</a:t>
            </a: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Metin kutusu 1">
            <a:extLst>
              <a:ext uri="{FF2B5EF4-FFF2-40B4-BE49-F238E27FC236}">
                <a16:creationId xmlns:a16="http://schemas.microsoft.com/office/drawing/2014/main" id="{B91C7FB5-2F96-3E71-5625-BF0068D83E71}"/>
              </a:ext>
            </a:extLst>
          </p:cNvPr>
          <p:cNvSpPr txBox="1"/>
          <p:nvPr/>
        </p:nvSpPr>
        <p:spPr>
          <a:xfrm>
            <a:off x="9669984" y="2884891"/>
            <a:ext cx="1911906" cy="1384995"/>
          </a:xfrm>
          <a:prstGeom prst="rect">
            <a:avLst/>
          </a:prstGeom>
          <a:noFill/>
        </p:spPr>
        <p:txBody>
          <a:bodyPr wrap="square" rtlCol="0">
            <a:spAutoFit/>
          </a:bodyPr>
          <a:lstStyle/>
          <a:p>
            <a:pPr lvl="0">
              <a:defRPr/>
            </a:pPr>
            <a:r>
              <a:rPr lang="tr-TR" sz="1200" b="1" dirty="0">
                <a:solidFill>
                  <a:prstClr val="black"/>
                </a:solidFill>
              </a:rPr>
              <a:t>Bütçe kalemlerinin kontrolü</a:t>
            </a:r>
          </a:p>
          <a:p>
            <a:pPr lvl="0">
              <a:defRPr/>
            </a:pPr>
            <a:r>
              <a:rPr lang="tr-TR" sz="1200" b="1" dirty="0">
                <a:solidFill>
                  <a:prstClr val="black"/>
                </a:solidFill>
              </a:rPr>
              <a:t>Taşınır kod listesi</a:t>
            </a:r>
          </a:p>
          <a:p>
            <a:pPr lvl="0">
              <a:defRPr/>
            </a:pPr>
            <a:r>
              <a:rPr lang="tr-TR" sz="1200" b="1" dirty="0">
                <a:solidFill>
                  <a:prstClr val="black"/>
                </a:solidFill>
              </a:rPr>
              <a:t>TÜBİTAK ekonomik kodlara ilişkin liste</a:t>
            </a:r>
          </a:p>
          <a:p>
            <a:pPr lvl="0">
              <a:defRPr/>
            </a:pPr>
            <a:r>
              <a:rPr lang="tr-TR" sz="1200" b="1" dirty="0">
                <a:solidFill>
                  <a:prstClr val="black"/>
                </a:solidFill>
              </a:rPr>
              <a:t>15… - Sarf malzeme - 03</a:t>
            </a:r>
          </a:p>
          <a:p>
            <a:pPr lvl="0">
              <a:defRPr/>
            </a:pPr>
            <a:r>
              <a:rPr lang="tr-TR" sz="1200" b="1" dirty="0">
                <a:solidFill>
                  <a:prstClr val="black"/>
                </a:solidFill>
              </a:rPr>
              <a:t>25… - Makine Teçhizat -06</a:t>
            </a:r>
          </a:p>
        </p:txBody>
      </p:sp>
      <p:sp>
        <p:nvSpPr>
          <p:cNvPr id="3" name="Metin kutusu 2">
            <a:extLst>
              <a:ext uri="{FF2B5EF4-FFF2-40B4-BE49-F238E27FC236}">
                <a16:creationId xmlns:a16="http://schemas.microsoft.com/office/drawing/2014/main" id="{A595BE2A-AB0A-F5D5-2C14-A6FC2C3B076B}"/>
              </a:ext>
            </a:extLst>
          </p:cNvPr>
          <p:cNvSpPr txBox="1"/>
          <p:nvPr/>
        </p:nvSpPr>
        <p:spPr>
          <a:xfrm>
            <a:off x="7782970" y="1700258"/>
            <a:ext cx="1887014" cy="1384995"/>
          </a:xfrm>
          <a:prstGeom prst="rect">
            <a:avLst/>
          </a:prstGeom>
          <a:noFill/>
        </p:spPr>
        <p:txBody>
          <a:bodyPr wrap="square" rtlCol="0">
            <a:spAutoFit/>
          </a:bodyPr>
          <a:lstStyle/>
          <a:p>
            <a:pPr lvl="0">
              <a:defRPr/>
            </a:pPr>
            <a:r>
              <a:rPr lang="tr-TR" sz="1400" b="1" dirty="0" err="1">
                <a:solidFill>
                  <a:prstClr val="black"/>
                </a:solidFill>
              </a:rPr>
              <a:t>Bursiyerlerin</a:t>
            </a:r>
            <a:r>
              <a:rPr lang="tr-TR" sz="1400" b="1" dirty="0">
                <a:solidFill>
                  <a:prstClr val="black"/>
                </a:solidFill>
              </a:rPr>
              <a:t> proje takip sistemine tanımlanması</a:t>
            </a:r>
          </a:p>
          <a:p>
            <a:pPr lvl="0">
              <a:defRPr/>
            </a:pPr>
            <a:r>
              <a:rPr lang="tr-TR" sz="1400" b="1" dirty="0">
                <a:solidFill>
                  <a:prstClr val="black"/>
                </a:solidFill>
              </a:rPr>
              <a:t>SGK giriş işlemleri için gereken evraklar</a:t>
            </a:r>
          </a:p>
          <a:p>
            <a:pPr lvl="0">
              <a:defRPr/>
            </a:pP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Dikdörtgen 20">
            <a:extLst>
              <a:ext uri="{FF2B5EF4-FFF2-40B4-BE49-F238E27FC236}">
                <a16:creationId xmlns:a16="http://schemas.microsoft.com/office/drawing/2014/main" id="{377BC28F-60BA-39D1-11A6-0237EC7E105F}"/>
              </a:ext>
            </a:extLst>
          </p:cNvPr>
          <p:cNvSpPr/>
          <p:nvPr/>
        </p:nvSpPr>
        <p:spPr>
          <a:xfrm>
            <a:off x="3228943" y="64115"/>
            <a:ext cx="5161517" cy="65801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tr-TR" sz="2400" b="1" i="0" u="none" strike="noStrike" kern="1200" cap="none" spc="0" normalizeH="0" baseline="0" noProof="0" dirty="0">
                <a:ln>
                  <a:noFill/>
                </a:ln>
                <a:solidFill>
                  <a:srgbClr val="4472C4">
                    <a:lumMod val="50000"/>
                  </a:srgbClr>
                </a:solidFill>
                <a:effectLst/>
                <a:uLnTx/>
                <a:uFillTx/>
                <a:latin typeface="Calibri" panose="020F0502020204030204"/>
              </a:rPr>
              <a:t> </a:t>
            </a:r>
            <a:r>
              <a:rPr lang="da-DK" sz="2400" b="1" dirty="0">
                <a:solidFill>
                  <a:srgbClr val="4472C4">
                    <a:lumMod val="50000"/>
                  </a:srgbClr>
                </a:solidFill>
              </a:rPr>
              <a:t>Kabul Edilen TÜBİTAK Projesi İşlemleri ve Bilinmesi Gerekenler</a:t>
            </a:r>
            <a:endParaRPr kumimoji="0" lang="tr-TR" sz="2400" b="0" i="0" u="none" strike="noStrike" kern="1200" cap="none" spc="0" normalizeH="0" baseline="0" noProof="0" dirty="0">
              <a:ln>
                <a:noFill/>
              </a:ln>
              <a:solidFill>
                <a:prstClr val="black"/>
              </a:solidFill>
              <a:effectLst/>
              <a:uLnTx/>
              <a:uFillTx/>
              <a:latin typeface="Calibri" panose="020F0502020204030204"/>
            </a:endParaRPr>
          </a:p>
        </p:txBody>
      </p:sp>
      <p:sp>
        <p:nvSpPr>
          <p:cNvPr id="22" name="Dikdörtgen 21">
            <a:extLst>
              <a:ext uri="{FF2B5EF4-FFF2-40B4-BE49-F238E27FC236}">
                <a16:creationId xmlns:a16="http://schemas.microsoft.com/office/drawing/2014/main" id="{377BC28F-60BA-39D1-11A6-0237EC7E105F}"/>
              </a:ext>
            </a:extLst>
          </p:cNvPr>
          <p:cNvSpPr/>
          <p:nvPr/>
        </p:nvSpPr>
        <p:spPr>
          <a:xfrm>
            <a:off x="434812" y="765824"/>
            <a:ext cx="5161517" cy="52319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tr-TR"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lang="da-DK" b="1" dirty="0">
                <a:solidFill>
                  <a:srgbClr val="4472C4">
                    <a:lumMod val="50000"/>
                  </a:srgbClr>
                </a:solidFill>
              </a:rPr>
              <a:t>Kabul Edilen TÜBİTAK Projesi İşlemleri</a:t>
            </a:r>
            <a:endParaRPr kumimoji="0" lang="tr-TR"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Dikdörtgen 22"/>
          <p:cNvSpPr/>
          <p:nvPr/>
        </p:nvSpPr>
        <p:spPr>
          <a:xfrm>
            <a:off x="0" y="4938039"/>
            <a:ext cx="12192000" cy="1871500"/>
          </a:xfrm>
          <a:prstGeom prst="rect">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Wingdings" panose="05000000000000000000" pitchFamily="2" charset="2"/>
              <a:buChar char="ü"/>
            </a:pPr>
            <a:r>
              <a:rPr lang="tr-TR" b="1" dirty="0">
                <a:solidFill>
                  <a:prstClr val="black"/>
                </a:solidFill>
              </a:rPr>
              <a:t>Süresi biten </a:t>
            </a:r>
            <a:r>
              <a:rPr lang="tr-TR" b="1" dirty="0" err="1">
                <a:solidFill>
                  <a:prstClr val="black"/>
                </a:solidFill>
              </a:rPr>
              <a:t>bursiyer</a:t>
            </a:r>
            <a:r>
              <a:rPr lang="tr-TR" b="1" dirty="0">
                <a:solidFill>
                  <a:prstClr val="black"/>
                </a:solidFill>
              </a:rPr>
              <a:t> için yapılması gereken işlemler</a:t>
            </a:r>
          </a:p>
          <a:p>
            <a:pPr marL="457200" lvl="0" indent="-457200" algn="just">
              <a:buFont typeface="Wingdings" panose="05000000000000000000" pitchFamily="2" charset="2"/>
              <a:buChar char="ü"/>
            </a:pPr>
            <a:r>
              <a:rPr lang="tr-TR" b="1" dirty="0">
                <a:solidFill>
                  <a:prstClr val="black"/>
                </a:solidFill>
              </a:rPr>
              <a:t>BAP biriminin sorumluluğu harcama evraklarının ön incelemesinin yapılarak ödeme birimine evrakların sevk edilmesidir. Diğer işlemler ile ilgili proje yürütücüsünün kullandığı TÜBİTAK sayfasından TÜBİTAK uzmanı ile koordineli olarak işlemlerini takip etmesi kendi sorumluluğundadır. </a:t>
            </a:r>
          </a:p>
          <a:p>
            <a:pPr marL="457200" lvl="0" indent="-457200" algn="just">
              <a:buFont typeface="Wingdings" panose="05000000000000000000" pitchFamily="2" charset="2"/>
              <a:buChar char="ü"/>
            </a:pPr>
            <a:r>
              <a:rPr lang="tr-TR" b="1" dirty="0">
                <a:solidFill>
                  <a:prstClr val="black"/>
                </a:solidFill>
              </a:rPr>
              <a:t>Proje sözleşmesinde belirtildiği üzere proje yürütücüsü projenin idari, mali ve hukuki sorumlusudur.</a:t>
            </a:r>
          </a:p>
        </p:txBody>
      </p:sp>
      <p:sp>
        <p:nvSpPr>
          <p:cNvPr id="24" name="Dikdörtgen 23">
            <a:extLst>
              <a:ext uri="{FF2B5EF4-FFF2-40B4-BE49-F238E27FC236}">
                <a16:creationId xmlns:a16="http://schemas.microsoft.com/office/drawing/2014/main" id="{377BC28F-60BA-39D1-11A6-0237EC7E105F}"/>
              </a:ext>
            </a:extLst>
          </p:cNvPr>
          <p:cNvSpPr/>
          <p:nvPr/>
        </p:nvSpPr>
        <p:spPr>
          <a:xfrm>
            <a:off x="434811" y="4322630"/>
            <a:ext cx="5161517" cy="52319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tr-TR"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lang="da-DK" b="1" dirty="0">
                <a:solidFill>
                  <a:srgbClr val="4472C4">
                    <a:lumMod val="50000"/>
                  </a:srgbClr>
                </a:solidFill>
              </a:rPr>
              <a:t>Diğer Bilinmesi Gereken Önemli Bilgiler</a:t>
            </a:r>
            <a:endParaRPr kumimoji="0" lang="tr-TR"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Resim 18"/>
          <p:cNvPicPr>
            <a:picLocks noChangeAspect="1"/>
          </p:cNvPicPr>
          <p:nvPr/>
        </p:nvPicPr>
        <p:blipFill>
          <a:blip r:embed="rId2"/>
          <a:stretch>
            <a:fillRect/>
          </a:stretch>
        </p:blipFill>
        <p:spPr>
          <a:xfrm>
            <a:off x="9456948" y="1"/>
            <a:ext cx="2735051" cy="521208"/>
          </a:xfrm>
          <a:prstGeom prst="rect">
            <a:avLst/>
          </a:prstGeom>
        </p:spPr>
      </p:pic>
    </p:spTree>
    <p:extLst>
      <p:ext uri="{BB962C8B-B14F-4D97-AF65-F5344CB8AC3E}">
        <p14:creationId xmlns:p14="http://schemas.microsoft.com/office/powerpoint/2010/main" val="41135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063EF164-EFA3-E7A9-42A5-FD6E691F96DC}"/>
              </a:ext>
            </a:extLst>
          </p:cNvPr>
          <p:cNvSpPr txBox="1"/>
          <p:nvPr/>
        </p:nvSpPr>
        <p:spPr>
          <a:xfrm>
            <a:off x="443623" y="1820525"/>
            <a:ext cx="2209931" cy="646331"/>
          </a:xfrm>
          <a:prstGeom prst="rect">
            <a:avLst/>
          </a:prstGeom>
          <a:noFill/>
        </p:spPr>
        <p:txBody>
          <a:bodyPr wrap="square" rtlCol="0">
            <a:spAutoFit/>
          </a:bodyPr>
          <a:lstStyle/>
          <a:p>
            <a:pPr lvl="0">
              <a:defRPr/>
            </a:pPr>
            <a:r>
              <a:rPr lang="tr-TR" b="1" dirty="0">
                <a:solidFill>
                  <a:prstClr val="white"/>
                </a:solidFill>
              </a:rPr>
              <a:t>Burs Ödemesi İçin Gerekli Evraklar</a:t>
            </a:r>
            <a:endParaRPr kumimoji="0" lang="tr-TR" b="1" i="0" u="none" strike="noStrike" kern="1200" cap="none" spc="0" normalizeH="0" baseline="0" noProof="0" dirty="0">
              <a:ln>
                <a:noFill/>
              </a:ln>
              <a:solidFill>
                <a:srgbClr val="4472C4">
                  <a:lumMod val="50000"/>
                </a:srgbClr>
              </a:solidFill>
              <a:effectLst/>
              <a:uLnTx/>
              <a:uFillTx/>
              <a:latin typeface="Calibri" panose="020F0502020204030204"/>
            </a:endParaRPr>
          </a:p>
        </p:txBody>
      </p:sp>
      <p:sp>
        <p:nvSpPr>
          <p:cNvPr id="15" name="Dikdörtgen: Köşeleri Yuvarlatılmış 14">
            <a:extLst>
              <a:ext uri="{FF2B5EF4-FFF2-40B4-BE49-F238E27FC236}">
                <a16:creationId xmlns:a16="http://schemas.microsoft.com/office/drawing/2014/main" id="{732E1C02-9B5C-1C73-8D78-076173869BA2}"/>
              </a:ext>
            </a:extLst>
          </p:cNvPr>
          <p:cNvSpPr/>
          <p:nvPr/>
        </p:nvSpPr>
        <p:spPr>
          <a:xfrm>
            <a:off x="416902" y="1261424"/>
            <a:ext cx="11391051" cy="5267391"/>
          </a:xfrm>
          <a:prstGeom prst="roundRect">
            <a:avLst/>
          </a:prstGeom>
          <a:solidFill>
            <a:schemeClr val="tx1">
              <a:lumMod val="75000"/>
              <a:lumOff val="25000"/>
            </a:schemeClr>
          </a:solidFill>
          <a:ln>
            <a:solidFill>
              <a:schemeClr val="accent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Metin kutusu 15">
            <a:extLst>
              <a:ext uri="{FF2B5EF4-FFF2-40B4-BE49-F238E27FC236}">
                <a16:creationId xmlns:a16="http://schemas.microsoft.com/office/drawing/2014/main" id="{46E8E399-622B-6B1B-C78A-0578D1F78558}"/>
              </a:ext>
            </a:extLst>
          </p:cNvPr>
          <p:cNvSpPr txBox="1"/>
          <p:nvPr/>
        </p:nvSpPr>
        <p:spPr>
          <a:xfrm>
            <a:off x="787544" y="1364847"/>
            <a:ext cx="3264805" cy="369332"/>
          </a:xfrm>
          <a:prstGeom prst="rect">
            <a:avLst/>
          </a:prstGeom>
          <a:noFill/>
        </p:spPr>
        <p:txBody>
          <a:bodyPr wrap="square" rtlCol="0">
            <a:spAutoFit/>
          </a:bodyPr>
          <a:lstStyle/>
          <a:p>
            <a:pPr lvl="0">
              <a:defRPr/>
            </a:pPr>
            <a:r>
              <a:rPr lang="tr-TR" b="1" dirty="0">
                <a:solidFill>
                  <a:prstClr val="white"/>
                </a:solidFill>
              </a:rPr>
              <a:t>Mali Yönetim Sistemi (MYS2)</a:t>
            </a:r>
          </a:p>
        </p:txBody>
      </p:sp>
      <p:sp>
        <p:nvSpPr>
          <p:cNvPr id="17" name="Dikdörtgen: Köşeleri Yuvarlatılmış 16">
            <a:extLst>
              <a:ext uri="{FF2B5EF4-FFF2-40B4-BE49-F238E27FC236}">
                <a16:creationId xmlns:a16="http://schemas.microsoft.com/office/drawing/2014/main" id="{489D591E-D736-920B-5099-992DF5DC2FEF}"/>
              </a:ext>
            </a:extLst>
          </p:cNvPr>
          <p:cNvSpPr/>
          <p:nvPr/>
        </p:nvSpPr>
        <p:spPr>
          <a:xfrm>
            <a:off x="779091" y="1728070"/>
            <a:ext cx="3281713" cy="4695590"/>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Dikdörtgen 29">
            <a:extLst>
              <a:ext uri="{FF2B5EF4-FFF2-40B4-BE49-F238E27FC236}">
                <a16:creationId xmlns:a16="http://schemas.microsoft.com/office/drawing/2014/main" id="{B92F6208-C3A8-89C9-818A-520B9D928CA9}"/>
              </a:ext>
            </a:extLst>
          </p:cNvPr>
          <p:cNvSpPr/>
          <p:nvPr/>
        </p:nvSpPr>
        <p:spPr>
          <a:xfrm>
            <a:off x="416902" y="268293"/>
            <a:ext cx="5356319" cy="52509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tr-TR" sz="2400" b="1" dirty="0">
                <a:solidFill>
                  <a:prstClr val="black"/>
                </a:solidFill>
              </a:rPr>
              <a:t>Mali Yönetim Sistemi (MYS2)</a:t>
            </a:r>
          </a:p>
        </p:txBody>
      </p:sp>
      <p:sp>
        <p:nvSpPr>
          <p:cNvPr id="31" name="Metin kutusu 30">
            <a:extLst>
              <a:ext uri="{FF2B5EF4-FFF2-40B4-BE49-F238E27FC236}">
                <a16:creationId xmlns:a16="http://schemas.microsoft.com/office/drawing/2014/main" id="{820BF98E-D0C3-AC92-F70A-47EC481E27F3}"/>
              </a:ext>
            </a:extLst>
          </p:cNvPr>
          <p:cNvSpPr txBox="1"/>
          <p:nvPr/>
        </p:nvSpPr>
        <p:spPr>
          <a:xfrm>
            <a:off x="809748" y="1820525"/>
            <a:ext cx="3281712" cy="3539430"/>
          </a:xfrm>
          <a:prstGeom prst="rect">
            <a:avLst/>
          </a:prstGeom>
          <a:noFill/>
        </p:spPr>
        <p:txBody>
          <a:bodyPr wrap="square" rtlCol="0">
            <a:spAutoFit/>
          </a:bodyPr>
          <a:lstStyle/>
          <a:p>
            <a:pPr marL="285750" lvl="0" indent="-285750">
              <a:buFont typeface="Arial" panose="020B0604020202020204" pitchFamily="34" charset="0"/>
              <a:buChar char="•"/>
              <a:defRPr/>
            </a:pPr>
            <a:r>
              <a:rPr lang="tr-TR" sz="1600" b="1" dirty="0">
                <a:solidFill>
                  <a:srgbClr val="4472C4">
                    <a:lumMod val="50000"/>
                  </a:srgbClr>
                </a:solidFill>
              </a:rPr>
              <a:t>Tanım</a:t>
            </a:r>
            <a:r>
              <a:rPr lang="tr-TR" sz="1600" dirty="0">
                <a:solidFill>
                  <a:srgbClr val="4472C4">
                    <a:lumMod val="50000"/>
                  </a:srgbClr>
                </a:solidFill>
              </a:rPr>
              <a:t>: Devletin mali kaynaklarının planlanması, kullanımı, kontrolü ve raporlanmasıyla ilgili süreçlerin düzenlenmesi</a:t>
            </a:r>
          </a:p>
          <a:p>
            <a:pPr marL="285750" lvl="0" indent="-285750">
              <a:buFont typeface="Arial" panose="020B0604020202020204" pitchFamily="34" charset="0"/>
              <a:buChar char="•"/>
              <a:defRPr/>
            </a:pPr>
            <a:r>
              <a:rPr lang="tr-TR" sz="1600" b="1" dirty="0">
                <a:solidFill>
                  <a:srgbClr val="4472C4">
                    <a:lumMod val="50000"/>
                  </a:srgbClr>
                </a:solidFill>
              </a:rPr>
              <a:t>Avantajları</a:t>
            </a:r>
            <a:r>
              <a:rPr lang="tr-TR" sz="1600" dirty="0">
                <a:solidFill>
                  <a:srgbClr val="4472C4">
                    <a:lumMod val="50000"/>
                  </a:srgbClr>
                </a:solidFill>
              </a:rPr>
              <a:t>: Etkin ve verimli kaynak yönetimi, harcama kontrolü, mali hedeflerin gerçekleştirilmesi, hesap verebilirlik, finansal bilgilerin doğruluğu, karar verme süreçlerinin desteklenmesi, kaynak israfının azalması, şeffaflık ve kamu güveni sağlanması</a:t>
            </a:r>
          </a:p>
        </p:txBody>
      </p:sp>
      <p:sp>
        <p:nvSpPr>
          <p:cNvPr id="45" name="Dikdörtgen: Köşeleri Yuvarlatılmış 16">
            <a:extLst>
              <a:ext uri="{FF2B5EF4-FFF2-40B4-BE49-F238E27FC236}">
                <a16:creationId xmlns:a16="http://schemas.microsoft.com/office/drawing/2014/main" id="{489D591E-D736-920B-5099-992DF5DC2FEF}"/>
              </a:ext>
            </a:extLst>
          </p:cNvPr>
          <p:cNvSpPr/>
          <p:nvPr/>
        </p:nvSpPr>
        <p:spPr>
          <a:xfrm>
            <a:off x="4490972" y="1747424"/>
            <a:ext cx="3281713" cy="4676236"/>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Dikdörtgen: Köşeleri Yuvarlatılmış 16">
            <a:extLst>
              <a:ext uri="{FF2B5EF4-FFF2-40B4-BE49-F238E27FC236}">
                <a16:creationId xmlns:a16="http://schemas.microsoft.com/office/drawing/2014/main" id="{489D591E-D736-920B-5099-992DF5DC2FEF}"/>
              </a:ext>
            </a:extLst>
          </p:cNvPr>
          <p:cNvSpPr/>
          <p:nvPr/>
        </p:nvSpPr>
        <p:spPr>
          <a:xfrm>
            <a:off x="8236911" y="1728070"/>
            <a:ext cx="3281713" cy="4695589"/>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Metin kutusu 48">
            <a:extLst>
              <a:ext uri="{FF2B5EF4-FFF2-40B4-BE49-F238E27FC236}">
                <a16:creationId xmlns:a16="http://schemas.microsoft.com/office/drawing/2014/main" id="{46E8E399-622B-6B1B-C78A-0578D1F78558}"/>
              </a:ext>
            </a:extLst>
          </p:cNvPr>
          <p:cNvSpPr txBox="1"/>
          <p:nvPr/>
        </p:nvSpPr>
        <p:spPr>
          <a:xfrm>
            <a:off x="4503774" y="1378091"/>
            <a:ext cx="3281712" cy="369332"/>
          </a:xfrm>
          <a:prstGeom prst="rect">
            <a:avLst/>
          </a:prstGeom>
          <a:noFill/>
        </p:spPr>
        <p:txBody>
          <a:bodyPr wrap="square" rtlCol="0">
            <a:spAutoFit/>
          </a:bodyPr>
          <a:lstStyle/>
          <a:p>
            <a:pPr lvl="0">
              <a:defRPr/>
            </a:pPr>
            <a:r>
              <a:rPr lang="tr-TR" b="1" dirty="0">
                <a:solidFill>
                  <a:prstClr val="white"/>
                </a:solidFill>
              </a:rPr>
              <a:t>Projelerde MYS2'nin Önemi</a:t>
            </a:r>
          </a:p>
        </p:txBody>
      </p:sp>
      <p:sp>
        <p:nvSpPr>
          <p:cNvPr id="50" name="Metin kutusu 49">
            <a:extLst>
              <a:ext uri="{FF2B5EF4-FFF2-40B4-BE49-F238E27FC236}">
                <a16:creationId xmlns:a16="http://schemas.microsoft.com/office/drawing/2014/main" id="{46E8E399-622B-6B1B-C78A-0578D1F78558}"/>
              </a:ext>
            </a:extLst>
          </p:cNvPr>
          <p:cNvSpPr txBox="1"/>
          <p:nvPr/>
        </p:nvSpPr>
        <p:spPr>
          <a:xfrm>
            <a:off x="8236911" y="1332265"/>
            <a:ext cx="3281712" cy="369332"/>
          </a:xfrm>
          <a:prstGeom prst="rect">
            <a:avLst/>
          </a:prstGeom>
          <a:noFill/>
        </p:spPr>
        <p:txBody>
          <a:bodyPr wrap="square" rtlCol="0">
            <a:spAutoFit/>
          </a:bodyPr>
          <a:lstStyle/>
          <a:p>
            <a:pPr lvl="0">
              <a:defRPr/>
            </a:pPr>
            <a:r>
              <a:rPr lang="tr-TR" b="1" dirty="0">
                <a:solidFill>
                  <a:prstClr val="white"/>
                </a:solidFill>
              </a:rPr>
              <a:t>Görev Tanımı ve Sorumluluklar</a:t>
            </a:r>
          </a:p>
        </p:txBody>
      </p:sp>
      <p:pic>
        <p:nvPicPr>
          <p:cNvPr id="18" name="Resim 17">
            <a:extLst>
              <a:ext uri="{FF2B5EF4-FFF2-40B4-BE49-F238E27FC236}">
                <a16:creationId xmlns:a16="http://schemas.microsoft.com/office/drawing/2014/main" id="{DB3A0186-AAF5-49BD-AC73-0EFAEA021524}"/>
              </a:ext>
            </a:extLst>
          </p:cNvPr>
          <p:cNvPicPr>
            <a:picLocks noChangeAspect="1"/>
          </p:cNvPicPr>
          <p:nvPr/>
        </p:nvPicPr>
        <p:blipFill>
          <a:blip r:embed="rId2"/>
          <a:stretch>
            <a:fillRect/>
          </a:stretch>
        </p:blipFill>
        <p:spPr>
          <a:xfrm>
            <a:off x="9456948" y="1"/>
            <a:ext cx="2735051" cy="521208"/>
          </a:xfrm>
          <a:prstGeom prst="rect">
            <a:avLst/>
          </a:prstGeom>
        </p:spPr>
      </p:pic>
      <p:sp>
        <p:nvSpPr>
          <p:cNvPr id="19" name="Metin kutusu 18">
            <a:extLst>
              <a:ext uri="{FF2B5EF4-FFF2-40B4-BE49-F238E27FC236}">
                <a16:creationId xmlns:a16="http://schemas.microsoft.com/office/drawing/2014/main" id="{6DF5DD38-840D-430E-A356-F7851597E7B8}"/>
              </a:ext>
            </a:extLst>
          </p:cNvPr>
          <p:cNvSpPr txBox="1"/>
          <p:nvPr/>
        </p:nvSpPr>
        <p:spPr>
          <a:xfrm>
            <a:off x="4555686" y="1859340"/>
            <a:ext cx="3281712" cy="1569660"/>
          </a:xfrm>
          <a:prstGeom prst="rect">
            <a:avLst/>
          </a:prstGeom>
          <a:noFill/>
        </p:spPr>
        <p:txBody>
          <a:bodyPr wrap="square" rtlCol="0">
            <a:spAutoFit/>
          </a:bodyPr>
          <a:lstStyle/>
          <a:p>
            <a:pPr marL="285750" lvl="0" indent="-285750">
              <a:buFont typeface="Arial" panose="020B0604020202020204" pitchFamily="34" charset="0"/>
              <a:buChar char="•"/>
              <a:defRPr/>
            </a:pPr>
            <a:r>
              <a:rPr lang="tr-TR" sz="1600" dirty="0">
                <a:solidFill>
                  <a:srgbClr val="4472C4">
                    <a:lumMod val="50000"/>
                  </a:srgbClr>
                </a:solidFill>
              </a:rPr>
              <a:t>Projelerin bütçe yönetimi</a:t>
            </a:r>
          </a:p>
          <a:p>
            <a:pPr marL="285750" lvl="0" indent="-285750">
              <a:buFont typeface="Arial" panose="020B0604020202020204" pitchFamily="34" charset="0"/>
              <a:buChar char="•"/>
              <a:defRPr/>
            </a:pPr>
            <a:r>
              <a:rPr lang="tr-TR" sz="1600" dirty="0">
                <a:solidFill>
                  <a:srgbClr val="4472C4">
                    <a:lumMod val="50000"/>
                  </a:srgbClr>
                </a:solidFill>
              </a:rPr>
              <a:t>Harcamaların mevzuata uygun gerçekleştirilmesi</a:t>
            </a:r>
          </a:p>
          <a:p>
            <a:pPr marL="285750" lvl="0" indent="-285750">
              <a:buFont typeface="Arial" panose="020B0604020202020204" pitchFamily="34" charset="0"/>
              <a:buChar char="•"/>
              <a:defRPr/>
            </a:pPr>
            <a:r>
              <a:rPr lang="tr-TR" sz="1600" dirty="0">
                <a:solidFill>
                  <a:srgbClr val="4472C4">
                    <a:lumMod val="50000"/>
                  </a:srgbClr>
                </a:solidFill>
              </a:rPr>
              <a:t>Hibe veren kuruluşların mali yönetim izleme ve hesap verebilirlik talepleri</a:t>
            </a:r>
          </a:p>
        </p:txBody>
      </p:sp>
      <p:sp>
        <p:nvSpPr>
          <p:cNvPr id="20" name="Metin kutusu 19">
            <a:extLst>
              <a:ext uri="{FF2B5EF4-FFF2-40B4-BE49-F238E27FC236}">
                <a16:creationId xmlns:a16="http://schemas.microsoft.com/office/drawing/2014/main" id="{E3B07255-CD17-4107-9620-7B6D6524A44E}"/>
              </a:ext>
            </a:extLst>
          </p:cNvPr>
          <p:cNvSpPr txBox="1"/>
          <p:nvPr/>
        </p:nvSpPr>
        <p:spPr>
          <a:xfrm>
            <a:off x="8301624" y="1859340"/>
            <a:ext cx="3281712" cy="4154984"/>
          </a:xfrm>
          <a:prstGeom prst="rect">
            <a:avLst/>
          </a:prstGeom>
          <a:noFill/>
        </p:spPr>
        <p:txBody>
          <a:bodyPr wrap="square" rtlCol="0">
            <a:spAutoFit/>
          </a:bodyPr>
          <a:lstStyle/>
          <a:p>
            <a:pPr lvl="0">
              <a:defRPr/>
            </a:pPr>
            <a:r>
              <a:rPr lang="tr-TR" sz="1200" b="1" dirty="0">
                <a:solidFill>
                  <a:srgbClr val="4472C4">
                    <a:lumMod val="50000"/>
                  </a:srgbClr>
                </a:solidFill>
              </a:rPr>
              <a:t>Veri Giriş Görevlisi</a:t>
            </a:r>
          </a:p>
          <a:p>
            <a:pPr marL="285750" lvl="0" indent="-285750">
              <a:buFont typeface="Arial" panose="020B0604020202020204" pitchFamily="34" charset="0"/>
              <a:buChar char="•"/>
              <a:defRPr/>
            </a:pPr>
            <a:r>
              <a:rPr lang="tr-TR" sz="1200" dirty="0">
                <a:solidFill>
                  <a:srgbClr val="4472C4">
                    <a:lumMod val="50000"/>
                  </a:srgbClr>
                </a:solidFill>
              </a:rPr>
              <a:t>Mali verilerin doğru ve zamanında sisteme girişi</a:t>
            </a:r>
          </a:p>
          <a:p>
            <a:pPr marL="285750" lvl="0" indent="-285750">
              <a:buFont typeface="Arial" panose="020B0604020202020204" pitchFamily="34" charset="0"/>
              <a:buChar char="•"/>
              <a:defRPr/>
            </a:pPr>
            <a:r>
              <a:rPr lang="tr-TR" sz="1200" dirty="0">
                <a:solidFill>
                  <a:srgbClr val="4472C4">
                    <a:lumMod val="50000"/>
                  </a:srgbClr>
                </a:solidFill>
              </a:rPr>
              <a:t>Gelir ve gider kayıtlarının tutulması</a:t>
            </a:r>
          </a:p>
          <a:p>
            <a:pPr marL="285750" lvl="0" indent="-285750">
              <a:buFont typeface="Arial" panose="020B0604020202020204" pitchFamily="34" charset="0"/>
              <a:buChar char="•"/>
              <a:defRPr/>
            </a:pPr>
            <a:r>
              <a:rPr lang="tr-TR" sz="1200" dirty="0">
                <a:solidFill>
                  <a:srgbClr val="4472C4">
                    <a:lumMod val="50000"/>
                  </a:srgbClr>
                </a:solidFill>
              </a:rPr>
              <a:t>Harcama belgelerinin sisteme girişinin yapılması</a:t>
            </a:r>
          </a:p>
          <a:p>
            <a:pPr marL="285750" lvl="0" indent="-285750">
              <a:buFont typeface="Arial" panose="020B0604020202020204" pitchFamily="34" charset="0"/>
              <a:buChar char="•"/>
              <a:defRPr/>
            </a:pPr>
            <a:r>
              <a:rPr lang="tr-TR" sz="1200" dirty="0">
                <a:solidFill>
                  <a:srgbClr val="4472C4">
                    <a:lumMod val="50000"/>
                  </a:srgbClr>
                </a:solidFill>
              </a:rPr>
              <a:t>Mali verilerin doğruluğunun sağlanması</a:t>
            </a:r>
          </a:p>
          <a:p>
            <a:pPr lvl="0">
              <a:defRPr/>
            </a:pPr>
            <a:endParaRPr lang="tr-TR" sz="1200" dirty="0">
              <a:solidFill>
                <a:srgbClr val="4472C4">
                  <a:lumMod val="50000"/>
                </a:srgbClr>
              </a:solidFill>
            </a:endParaRPr>
          </a:p>
          <a:p>
            <a:pPr lvl="0">
              <a:defRPr/>
            </a:pPr>
            <a:r>
              <a:rPr lang="tr-TR" sz="1200" b="1" dirty="0">
                <a:solidFill>
                  <a:srgbClr val="4472C4">
                    <a:lumMod val="50000"/>
                  </a:srgbClr>
                </a:solidFill>
              </a:rPr>
              <a:t>Gerçekleştirme Görevlisi</a:t>
            </a:r>
          </a:p>
          <a:p>
            <a:pPr marL="285750" lvl="0" indent="-285750">
              <a:buFont typeface="Arial" panose="020B0604020202020204" pitchFamily="34" charset="0"/>
              <a:buChar char="•"/>
              <a:defRPr/>
            </a:pPr>
            <a:r>
              <a:rPr lang="tr-TR" sz="1200" dirty="0">
                <a:solidFill>
                  <a:srgbClr val="4472C4">
                    <a:lumMod val="50000"/>
                  </a:srgbClr>
                </a:solidFill>
              </a:rPr>
              <a:t>Proje veya harcamaların gerçekleştirilme süreci</a:t>
            </a:r>
          </a:p>
          <a:p>
            <a:pPr marL="285750" lvl="0" indent="-285750">
              <a:buFont typeface="Arial" panose="020B0604020202020204" pitchFamily="34" charset="0"/>
              <a:buChar char="•"/>
              <a:defRPr/>
            </a:pPr>
            <a:r>
              <a:rPr lang="tr-TR" sz="1200" dirty="0">
                <a:solidFill>
                  <a:srgbClr val="4472C4">
                    <a:lumMod val="50000"/>
                  </a:srgbClr>
                </a:solidFill>
              </a:rPr>
              <a:t>Satın alma işlemlerinin yönetimi</a:t>
            </a:r>
          </a:p>
          <a:p>
            <a:pPr marL="285750" lvl="0" indent="-285750">
              <a:buFont typeface="Arial" panose="020B0604020202020204" pitchFamily="34" charset="0"/>
              <a:buChar char="•"/>
              <a:defRPr/>
            </a:pPr>
            <a:r>
              <a:rPr lang="tr-TR" sz="1200" dirty="0">
                <a:solidFill>
                  <a:srgbClr val="4472C4">
                    <a:lumMod val="50000"/>
                  </a:srgbClr>
                </a:solidFill>
              </a:rPr>
              <a:t>Mal veya hizmet teslimlerinin takibi</a:t>
            </a:r>
          </a:p>
          <a:p>
            <a:pPr marL="285750" lvl="0" indent="-285750">
              <a:buFont typeface="Arial" panose="020B0604020202020204" pitchFamily="34" charset="0"/>
              <a:buChar char="•"/>
              <a:defRPr/>
            </a:pPr>
            <a:r>
              <a:rPr lang="tr-TR" sz="1200" dirty="0">
                <a:solidFill>
                  <a:srgbClr val="4472C4">
                    <a:lumMod val="50000"/>
                  </a:srgbClr>
                </a:solidFill>
              </a:rPr>
              <a:t>Ödemelerin gerçekleştirilmesinin sağlanması</a:t>
            </a:r>
          </a:p>
          <a:p>
            <a:pPr marL="285750" lvl="0" indent="-285750">
              <a:buFont typeface="Arial" panose="020B0604020202020204" pitchFamily="34" charset="0"/>
              <a:buChar char="•"/>
              <a:defRPr/>
            </a:pPr>
            <a:r>
              <a:rPr lang="tr-TR" sz="1200" dirty="0">
                <a:solidFill>
                  <a:srgbClr val="4472C4">
                    <a:lumMod val="50000"/>
                  </a:srgbClr>
                </a:solidFill>
              </a:rPr>
              <a:t>Bütçe ve mevzuat uyumunun sağlanması</a:t>
            </a:r>
          </a:p>
          <a:p>
            <a:pPr lvl="0">
              <a:defRPr/>
            </a:pPr>
            <a:endParaRPr lang="tr-TR" sz="1200" dirty="0">
              <a:solidFill>
                <a:srgbClr val="4472C4">
                  <a:lumMod val="50000"/>
                </a:srgbClr>
              </a:solidFill>
            </a:endParaRPr>
          </a:p>
          <a:p>
            <a:pPr lvl="0">
              <a:defRPr/>
            </a:pPr>
            <a:r>
              <a:rPr lang="tr-TR" sz="1200" b="1" dirty="0">
                <a:solidFill>
                  <a:srgbClr val="4472C4">
                    <a:lumMod val="50000"/>
                  </a:srgbClr>
                </a:solidFill>
              </a:rPr>
              <a:t>Harcama Yetkilisi</a:t>
            </a:r>
          </a:p>
          <a:p>
            <a:pPr marL="285750" lvl="0" indent="-285750">
              <a:buFont typeface="Arial" panose="020B0604020202020204" pitchFamily="34" charset="0"/>
              <a:buChar char="•"/>
              <a:defRPr/>
            </a:pPr>
            <a:r>
              <a:rPr lang="tr-TR" sz="1200" dirty="0">
                <a:solidFill>
                  <a:srgbClr val="4472C4">
                    <a:lumMod val="50000"/>
                  </a:srgbClr>
                </a:solidFill>
              </a:rPr>
              <a:t>Harcamaların bütçe ve harcama politikalarına uygun şekilde yönetilmesinden sorumlu</a:t>
            </a:r>
          </a:p>
          <a:p>
            <a:pPr marL="285750" lvl="0" indent="-285750">
              <a:buFont typeface="Arial" panose="020B0604020202020204" pitchFamily="34" charset="0"/>
              <a:buChar char="•"/>
              <a:defRPr/>
            </a:pPr>
            <a:r>
              <a:rPr lang="tr-TR" sz="1200" dirty="0">
                <a:solidFill>
                  <a:srgbClr val="4472C4">
                    <a:lumMod val="50000"/>
                  </a:srgbClr>
                </a:solidFill>
              </a:rPr>
              <a:t>Harcama taleplerinin incelenmesi</a:t>
            </a:r>
          </a:p>
          <a:p>
            <a:pPr marL="285750" lvl="0" indent="-285750">
              <a:buFont typeface="Arial" panose="020B0604020202020204" pitchFamily="34" charset="0"/>
              <a:buChar char="•"/>
              <a:defRPr/>
            </a:pPr>
            <a:r>
              <a:rPr lang="tr-TR" sz="1200" dirty="0">
                <a:solidFill>
                  <a:srgbClr val="4472C4">
                    <a:lumMod val="50000"/>
                  </a:srgbClr>
                </a:solidFill>
              </a:rPr>
              <a:t>Onay sürecinin takibi</a:t>
            </a:r>
          </a:p>
          <a:p>
            <a:pPr marL="285750" lvl="0" indent="-285750">
              <a:buFont typeface="Arial" panose="020B0604020202020204" pitchFamily="34" charset="0"/>
              <a:buChar char="•"/>
              <a:defRPr/>
            </a:pPr>
            <a:r>
              <a:rPr lang="tr-TR" sz="1200" dirty="0">
                <a:solidFill>
                  <a:srgbClr val="4472C4">
                    <a:lumMod val="50000"/>
                  </a:srgbClr>
                </a:solidFill>
              </a:rPr>
              <a:t>Bütçe uyumunun sağlanması</a:t>
            </a:r>
          </a:p>
        </p:txBody>
      </p:sp>
    </p:spTree>
    <p:extLst>
      <p:ext uri="{BB962C8B-B14F-4D97-AF65-F5344CB8AC3E}">
        <p14:creationId xmlns:p14="http://schemas.microsoft.com/office/powerpoint/2010/main" val="136441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0B0EBC-AEC0-050D-373B-519E7C88E622}"/>
              </a:ext>
            </a:extLst>
          </p:cNvPr>
          <p:cNvSpPr txBox="1"/>
          <p:nvPr/>
        </p:nvSpPr>
        <p:spPr>
          <a:xfrm>
            <a:off x="620821" y="318614"/>
            <a:ext cx="6186379" cy="369332"/>
          </a:xfrm>
          <a:prstGeom prst="rect">
            <a:avLst/>
          </a:prstGeom>
          <a:noFill/>
        </p:spPr>
        <p:txBody>
          <a:bodyPr wrap="square" rtlCol="0">
            <a:spAutoFit/>
          </a:bodyPr>
          <a:lstStyle/>
          <a:p>
            <a:r>
              <a:rPr lang="tr-TR" b="1" dirty="0">
                <a:solidFill>
                  <a:srgbClr val="C00000"/>
                </a:solidFill>
              </a:rPr>
              <a:t>MYS İŞLEMLERİ</a:t>
            </a:r>
          </a:p>
        </p:txBody>
      </p:sp>
      <p:sp>
        <p:nvSpPr>
          <p:cNvPr id="3" name="Rectangle 2">
            <a:extLst>
              <a:ext uri="{FF2B5EF4-FFF2-40B4-BE49-F238E27FC236}">
                <a16:creationId xmlns:a16="http://schemas.microsoft.com/office/drawing/2014/main" id="{476424B5-5934-F6D9-FEA7-F32023878450}"/>
              </a:ext>
            </a:extLst>
          </p:cNvPr>
          <p:cNvSpPr/>
          <p:nvPr/>
        </p:nvSpPr>
        <p:spPr>
          <a:xfrm>
            <a:off x="467360" y="318614"/>
            <a:ext cx="3423920" cy="3693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4">
            <a:extLst>
              <a:ext uri="{FF2B5EF4-FFF2-40B4-BE49-F238E27FC236}">
                <a16:creationId xmlns:a16="http://schemas.microsoft.com/office/drawing/2014/main" id="{37FBAD92-EE92-BA32-7F59-65EDA392B249}"/>
              </a:ext>
            </a:extLst>
          </p:cNvPr>
          <p:cNvSpPr/>
          <p:nvPr/>
        </p:nvSpPr>
        <p:spPr>
          <a:xfrm>
            <a:off x="309880" y="178160"/>
            <a:ext cx="3738880" cy="650240"/>
          </a:xfrm>
          <a:prstGeom prst="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ectangle 5">
            <a:extLst>
              <a:ext uri="{FF2B5EF4-FFF2-40B4-BE49-F238E27FC236}">
                <a16:creationId xmlns:a16="http://schemas.microsoft.com/office/drawing/2014/main" id="{15B6D662-4DCC-D1B7-62D0-33770B4774CA}"/>
              </a:ext>
            </a:extLst>
          </p:cNvPr>
          <p:cNvSpPr/>
          <p:nvPr/>
        </p:nvSpPr>
        <p:spPr>
          <a:xfrm>
            <a:off x="2179320" y="3928566"/>
            <a:ext cx="957943" cy="609600"/>
          </a:xfrm>
          <a:prstGeom prst="rect">
            <a:avLst/>
          </a:prstGeom>
          <a:no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0" y="895702"/>
            <a:ext cx="6873821" cy="3529994"/>
          </a:xfrm>
          <a:prstGeom prst="rect">
            <a:avLst/>
          </a:prstGeom>
        </p:spPr>
      </p:pic>
      <p:pic>
        <p:nvPicPr>
          <p:cNvPr id="7" name="Resim 6"/>
          <p:cNvPicPr>
            <a:picLocks noChangeAspect="1"/>
          </p:cNvPicPr>
          <p:nvPr/>
        </p:nvPicPr>
        <p:blipFill>
          <a:blip r:embed="rId3"/>
          <a:stretch>
            <a:fillRect/>
          </a:stretch>
        </p:blipFill>
        <p:spPr>
          <a:xfrm>
            <a:off x="4938657" y="3133004"/>
            <a:ext cx="7253343" cy="3724996"/>
          </a:xfrm>
          <a:prstGeom prst="rect">
            <a:avLst/>
          </a:prstGeom>
        </p:spPr>
      </p:pic>
      <p:pic>
        <p:nvPicPr>
          <p:cNvPr id="10" name="Resim 9"/>
          <p:cNvPicPr>
            <a:picLocks noChangeAspect="1"/>
          </p:cNvPicPr>
          <p:nvPr/>
        </p:nvPicPr>
        <p:blipFill>
          <a:blip r:embed="rId4"/>
          <a:stretch>
            <a:fillRect/>
          </a:stretch>
        </p:blipFill>
        <p:spPr>
          <a:xfrm>
            <a:off x="9456948" y="1"/>
            <a:ext cx="2735051" cy="521208"/>
          </a:xfrm>
          <a:prstGeom prst="rect">
            <a:avLst/>
          </a:prstGeom>
        </p:spPr>
      </p:pic>
    </p:spTree>
    <p:extLst>
      <p:ext uri="{BB962C8B-B14F-4D97-AF65-F5344CB8AC3E}">
        <p14:creationId xmlns:p14="http://schemas.microsoft.com/office/powerpoint/2010/main" val="97887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kış Çizelgesi: Bağlayıcı 8">
            <a:extLst>
              <a:ext uri="{FF2B5EF4-FFF2-40B4-BE49-F238E27FC236}">
                <a16:creationId xmlns:a16="http://schemas.microsoft.com/office/drawing/2014/main" id="{60E45039-3FB4-B1AF-3BA8-723A7B138238}"/>
              </a:ext>
            </a:extLst>
          </p:cNvPr>
          <p:cNvSpPr/>
          <p:nvPr/>
        </p:nvSpPr>
        <p:spPr>
          <a:xfrm>
            <a:off x="117609" y="1598044"/>
            <a:ext cx="1980000" cy="1980000"/>
          </a:xfrm>
          <a:prstGeom prst="flowChartConnector">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accent6">
                <a:lumMod val="20000"/>
                <a:lumOff val="80000"/>
              </a:scheme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Akış Çizelgesi: Bağlayıcı 9">
            <a:extLst>
              <a:ext uri="{FF2B5EF4-FFF2-40B4-BE49-F238E27FC236}">
                <a16:creationId xmlns:a16="http://schemas.microsoft.com/office/drawing/2014/main" id="{60E45039-3FB4-B1AF-3BA8-723A7B138238}"/>
              </a:ext>
            </a:extLst>
          </p:cNvPr>
          <p:cNvSpPr/>
          <p:nvPr/>
        </p:nvSpPr>
        <p:spPr>
          <a:xfrm>
            <a:off x="4027099" y="1332713"/>
            <a:ext cx="1980000" cy="1980000"/>
          </a:xfrm>
          <a:prstGeom prst="flowChartConnector">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chemeClr val="accent5">
                <a:lumMod val="20000"/>
                <a:lumOff val="80000"/>
              </a:scheme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Akış Çizelgesi: Bağlayıcı 10">
            <a:extLst>
              <a:ext uri="{FF2B5EF4-FFF2-40B4-BE49-F238E27FC236}">
                <a16:creationId xmlns:a16="http://schemas.microsoft.com/office/drawing/2014/main" id="{60E45039-3FB4-B1AF-3BA8-723A7B138238}"/>
              </a:ext>
            </a:extLst>
          </p:cNvPr>
          <p:cNvSpPr/>
          <p:nvPr/>
        </p:nvSpPr>
        <p:spPr>
          <a:xfrm>
            <a:off x="5809701" y="2601245"/>
            <a:ext cx="1980000" cy="1980000"/>
          </a:xfrm>
          <a:prstGeom prst="flowChartConnector">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w="12700" cap="flat" cmpd="sng" algn="ctr">
            <a:solidFill>
              <a:schemeClr val="accent4">
                <a:lumMod val="20000"/>
                <a:lumOff val="80000"/>
              </a:scheme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Akış Çizelgesi: Bağlayıcı 11">
            <a:extLst>
              <a:ext uri="{FF2B5EF4-FFF2-40B4-BE49-F238E27FC236}">
                <a16:creationId xmlns:a16="http://schemas.microsoft.com/office/drawing/2014/main" id="{60E45039-3FB4-B1AF-3BA8-723A7B138238}"/>
              </a:ext>
            </a:extLst>
          </p:cNvPr>
          <p:cNvSpPr/>
          <p:nvPr/>
        </p:nvSpPr>
        <p:spPr>
          <a:xfrm>
            <a:off x="7598414" y="1321229"/>
            <a:ext cx="1980000" cy="1980000"/>
          </a:xfrm>
          <a:prstGeom prst="flowChartConnector">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flat" cmpd="sng" algn="ctr">
            <a:solidFill>
              <a:srgbClr val="70AD47">
                <a:lumMod val="20000"/>
                <a:lumOff val="80000"/>
              </a:srgb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Akış Çizelgesi: Bağlayıcı 12">
            <a:extLst>
              <a:ext uri="{FF2B5EF4-FFF2-40B4-BE49-F238E27FC236}">
                <a16:creationId xmlns:a16="http://schemas.microsoft.com/office/drawing/2014/main" id="{60E45039-3FB4-B1AF-3BA8-723A7B138238}"/>
              </a:ext>
            </a:extLst>
          </p:cNvPr>
          <p:cNvSpPr/>
          <p:nvPr/>
        </p:nvSpPr>
        <p:spPr>
          <a:xfrm>
            <a:off x="9502314" y="2601245"/>
            <a:ext cx="1980000" cy="1980000"/>
          </a:xfrm>
          <a:prstGeom prst="flowChartConnector">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12700" cap="flat" cmpd="sng" algn="ctr">
            <a:solidFill>
              <a:schemeClr val="accent6">
                <a:lumMod val="20000"/>
                <a:lumOff val="80000"/>
              </a:scheme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Akış Çizelgesi: Bağlayıcı 13">
            <a:extLst>
              <a:ext uri="{FF2B5EF4-FFF2-40B4-BE49-F238E27FC236}">
                <a16:creationId xmlns:a16="http://schemas.microsoft.com/office/drawing/2014/main" id="{60E45039-3FB4-B1AF-3BA8-723A7B138238}"/>
              </a:ext>
            </a:extLst>
          </p:cNvPr>
          <p:cNvSpPr/>
          <p:nvPr/>
        </p:nvSpPr>
        <p:spPr>
          <a:xfrm>
            <a:off x="2124555" y="2392756"/>
            <a:ext cx="1980000" cy="1980000"/>
          </a:xfrm>
          <a:prstGeom prst="flowChartConnec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12700" cap="flat" cmpd="sng" algn="ctr">
            <a:solidFill>
              <a:schemeClr val="accent2">
                <a:lumMod val="20000"/>
                <a:lumOff val="80000"/>
              </a:schemeClr>
            </a:solid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Metin kutusu 14"/>
          <p:cNvSpPr txBox="1"/>
          <p:nvPr/>
        </p:nvSpPr>
        <p:spPr>
          <a:xfrm>
            <a:off x="249757" y="2031408"/>
            <a:ext cx="1847852" cy="1028423"/>
          </a:xfrm>
          <a:prstGeom prst="rect">
            <a:avLst/>
          </a:prstGeom>
          <a:noFill/>
        </p:spPr>
        <p:txBody>
          <a:bodyPr wrap="square" rtlCol="0">
            <a:spAutoFit/>
          </a:bodyPr>
          <a:lstStyle/>
          <a:p>
            <a:pPr lvl="0">
              <a:lnSpc>
                <a:spcPct val="150000"/>
              </a:lnSpc>
              <a:defRPr/>
            </a:pPr>
            <a:r>
              <a:rPr lang="tr-TR" sz="1400" b="1" dirty="0">
                <a:solidFill>
                  <a:prstClr val="black"/>
                </a:solidFill>
              </a:rPr>
              <a:t>Sözleşmenin teslimi ve gerçekleştirme görevlisi görev yazısı</a:t>
            </a: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Metin kutusu 15"/>
          <p:cNvSpPr txBox="1"/>
          <p:nvPr/>
        </p:nvSpPr>
        <p:spPr>
          <a:xfrm>
            <a:off x="2402579" y="2972211"/>
            <a:ext cx="1587440" cy="705258"/>
          </a:xfrm>
          <a:prstGeom prst="rect">
            <a:avLst/>
          </a:prstGeom>
          <a:noFill/>
        </p:spPr>
        <p:txBody>
          <a:bodyPr wrap="square" rtlCol="0">
            <a:spAutoFit/>
          </a:bodyPr>
          <a:lstStyle/>
          <a:p>
            <a:pPr lvl="0">
              <a:lnSpc>
                <a:spcPct val="150000"/>
              </a:lnSpc>
              <a:defRPr/>
            </a:pPr>
            <a:r>
              <a:rPr lang="tr-TR" sz="1400" b="1" dirty="0">
                <a:solidFill>
                  <a:prstClr val="black"/>
                </a:solidFill>
              </a:rPr>
              <a:t>Proje özel hesabının açılması</a:t>
            </a: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Metin kutusu 16"/>
          <p:cNvSpPr txBox="1"/>
          <p:nvPr/>
        </p:nvSpPr>
        <p:spPr>
          <a:xfrm>
            <a:off x="4134013" y="1598044"/>
            <a:ext cx="2032394" cy="1708160"/>
          </a:xfrm>
          <a:prstGeom prst="rect">
            <a:avLst/>
          </a:prstGeom>
          <a:noFill/>
        </p:spPr>
        <p:txBody>
          <a:bodyPr wrap="square" rtlCol="0">
            <a:spAutoFit/>
          </a:bodyPr>
          <a:lstStyle/>
          <a:p>
            <a:pPr lvl="0">
              <a:lnSpc>
                <a:spcPct val="150000"/>
              </a:lnSpc>
              <a:defRPr/>
            </a:pPr>
            <a:r>
              <a:rPr lang="tr-TR" sz="1400" b="1" dirty="0">
                <a:solidFill>
                  <a:prstClr val="black"/>
                </a:solidFill>
              </a:rPr>
              <a:t>Mali Yönetim Sistemi (MYS2) tanımlamaları</a:t>
            </a:r>
          </a:p>
          <a:p>
            <a:pPr lvl="0">
              <a:lnSpc>
                <a:spcPct val="150000"/>
              </a:lnSpc>
              <a:defRPr/>
            </a:pPr>
            <a:r>
              <a:rPr lang="tr-TR" sz="1400" b="1" dirty="0">
                <a:solidFill>
                  <a:prstClr val="black"/>
                </a:solidFill>
              </a:rPr>
              <a:t>gerçekleştirme görevlisi</a:t>
            </a:r>
          </a:p>
          <a:p>
            <a:pPr lvl="0">
              <a:lnSpc>
                <a:spcPct val="150000"/>
              </a:lnSpc>
              <a:defRPr/>
            </a:pPr>
            <a:r>
              <a:rPr lang="tr-TR" sz="1400" b="1" dirty="0">
                <a:solidFill>
                  <a:prstClr val="black"/>
                </a:solidFill>
              </a:rPr>
              <a:t>harcama yetkilisi</a:t>
            </a:r>
          </a:p>
          <a:p>
            <a:pPr lvl="0">
              <a:lnSpc>
                <a:spcPct val="150000"/>
              </a:lnSpc>
              <a:defRPr/>
            </a:pP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Metin kutusu 17"/>
          <p:cNvSpPr txBox="1"/>
          <p:nvPr/>
        </p:nvSpPr>
        <p:spPr>
          <a:xfrm>
            <a:off x="6070044" y="3035645"/>
            <a:ext cx="1535342" cy="1061829"/>
          </a:xfrm>
          <a:prstGeom prst="rect">
            <a:avLst/>
          </a:prstGeom>
          <a:noFill/>
        </p:spPr>
        <p:txBody>
          <a:bodyPr wrap="square" rtlCol="0">
            <a:spAutoFit/>
          </a:bodyPr>
          <a:lstStyle/>
          <a:p>
            <a:pPr lvl="0">
              <a:lnSpc>
                <a:spcPct val="150000"/>
              </a:lnSpc>
              <a:defRPr/>
            </a:pPr>
            <a:r>
              <a:rPr lang="tr-TR" sz="1400" b="1" dirty="0">
                <a:solidFill>
                  <a:prstClr val="black"/>
                </a:solidFill>
              </a:rPr>
              <a:t>Mali nitelikteki yazışmaların BAP birimine iletilmesi</a:t>
            </a: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Metin kutusu 1">
            <a:extLst>
              <a:ext uri="{FF2B5EF4-FFF2-40B4-BE49-F238E27FC236}">
                <a16:creationId xmlns:a16="http://schemas.microsoft.com/office/drawing/2014/main" id="{B91C7FB5-2F96-3E71-5625-BF0068D83E71}"/>
              </a:ext>
            </a:extLst>
          </p:cNvPr>
          <p:cNvSpPr txBox="1"/>
          <p:nvPr/>
        </p:nvSpPr>
        <p:spPr>
          <a:xfrm>
            <a:off x="9669984" y="2884891"/>
            <a:ext cx="1911906" cy="1384995"/>
          </a:xfrm>
          <a:prstGeom prst="rect">
            <a:avLst/>
          </a:prstGeom>
          <a:noFill/>
        </p:spPr>
        <p:txBody>
          <a:bodyPr wrap="square" rtlCol="0">
            <a:spAutoFit/>
          </a:bodyPr>
          <a:lstStyle/>
          <a:p>
            <a:pPr lvl="0">
              <a:defRPr/>
            </a:pPr>
            <a:r>
              <a:rPr lang="tr-TR" sz="1200" b="1" dirty="0">
                <a:solidFill>
                  <a:prstClr val="black"/>
                </a:solidFill>
              </a:rPr>
              <a:t>Bütçe kalemlerinin kontrolü</a:t>
            </a:r>
          </a:p>
          <a:p>
            <a:pPr lvl="0">
              <a:defRPr/>
            </a:pPr>
            <a:r>
              <a:rPr lang="tr-TR" sz="1200" b="1" dirty="0">
                <a:solidFill>
                  <a:prstClr val="black"/>
                </a:solidFill>
              </a:rPr>
              <a:t>Taşınır kod listesi</a:t>
            </a:r>
          </a:p>
          <a:p>
            <a:pPr lvl="0">
              <a:defRPr/>
            </a:pPr>
            <a:r>
              <a:rPr lang="tr-TR" sz="1200" b="1" dirty="0">
                <a:solidFill>
                  <a:prstClr val="black"/>
                </a:solidFill>
              </a:rPr>
              <a:t>TÜBİTAK ekonomik kodlara ilişkin liste</a:t>
            </a:r>
          </a:p>
          <a:p>
            <a:pPr lvl="0">
              <a:defRPr/>
            </a:pPr>
            <a:r>
              <a:rPr lang="tr-TR" sz="1200" b="1" dirty="0">
                <a:solidFill>
                  <a:prstClr val="black"/>
                </a:solidFill>
              </a:rPr>
              <a:t>15… - Sarf malzeme - 03</a:t>
            </a:r>
          </a:p>
          <a:p>
            <a:pPr lvl="0">
              <a:defRPr/>
            </a:pPr>
            <a:r>
              <a:rPr lang="tr-TR" sz="1200" b="1" dirty="0">
                <a:solidFill>
                  <a:prstClr val="black"/>
                </a:solidFill>
              </a:rPr>
              <a:t>25… - Makine Teçhizat -06</a:t>
            </a:r>
          </a:p>
        </p:txBody>
      </p:sp>
      <p:sp>
        <p:nvSpPr>
          <p:cNvPr id="3" name="Metin kutusu 2">
            <a:extLst>
              <a:ext uri="{FF2B5EF4-FFF2-40B4-BE49-F238E27FC236}">
                <a16:creationId xmlns:a16="http://schemas.microsoft.com/office/drawing/2014/main" id="{A595BE2A-AB0A-F5D5-2C14-A6FC2C3B076B}"/>
              </a:ext>
            </a:extLst>
          </p:cNvPr>
          <p:cNvSpPr txBox="1"/>
          <p:nvPr/>
        </p:nvSpPr>
        <p:spPr>
          <a:xfrm>
            <a:off x="7782970" y="1700258"/>
            <a:ext cx="1887014" cy="1384995"/>
          </a:xfrm>
          <a:prstGeom prst="rect">
            <a:avLst/>
          </a:prstGeom>
          <a:noFill/>
        </p:spPr>
        <p:txBody>
          <a:bodyPr wrap="square" rtlCol="0">
            <a:spAutoFit/>
          </a:bodyPr>
          <a:lstStyle/>
          <a:p>
            <a:pPr lvl="0">
              <a:defRPr/>
            </a:pPr>
            <a:r>
              <a:rPr lang="tr-TR" sz="1400" b="1" dirty="0" err="1">
                <a:solidFill>
                  <a:prstClr val="black"/>
                </a:solidFill>
              </a:rPr>
              <a:t>Bursiyerlerin</a:t>
            </a:r>
            <a:r>
              <a:rPr lang="tr-TR" sz="1400" b="1" dirty="0">
                <a:solidFill>
                  <a:prstClr val="black"/>
                </a:solidFill>
              </a:rPr>
              <a:t> proje takip sistemine tanımlanması</a:t>
            </a:r>
          </a:p>
          <a:p>
            <a:pPr lvl="0">
              <a:defRPr/>
            </a:pPr>
            <a:r>
              <a:rPr lang="tr-TR" sz="1400" b="1" dirty="0">
                <a:solidFill>
                  <a:prstClr val="black"/>
                </a:solidFill>
              </a:rPr>
              <a:t>SGK giriş işlemleri için gereken evraklar</a:t>
            </a:r>
          </a:p>
          <a:p>
            <a:pPr lvl="0">
              <a:defRPr/>
            </a:pPr>
            <a:endParaRPr kumimoji="0" lang="tr-TR"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Dikdörtgen 20">
            <a:extLst>
              <a:ext uri="{FF2B5EF4-FFF2-40B4-BE49-F238E27FC236}">
                <a16:creationId xmlns:a16="http://schemas.microsoft.com/office/drawing/2014/main" id="{377BC28F-60BA-39D1-11A6-0237EC7E105F}"/>
              </a:ext>
            </a:extLst>
          </p:cNvPr>
          <p:cNvSpPr/>
          <p:nvPr/>
        </p:nvSpPr>
        <p:spPr>
          <a:xfrm>
            <a:off x="3228943" y="64115"/>
            <a:ext cx="5161517" cy="65801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tr-TR" sz="2400" b="1" i="0" u="none" strike="noStrike" kern="1200" cap="none" spc="0" normalizeH="0" baseline="0" noProof="0" dirty="0">
                <a:ln>
                  <a:noFill/>
                </a:ln>
                <a:solidFill>
                  <a:srgbClr val="4472C4">
                    <a:lumMod val="50000"/>
                  </a:srgbClr>
                </a:solidFill>
                <a:effectLst/>
                <a:uLnTx/>
                <a:uFillTx/>
                <a:latin typeface="Calibri" panose="020F0502020204030204"/>
              </a:rPr>
              <a:t> </a:t>
            </a:r>
            <a:r>
              <a:rPr lang="da-DK" sz="2400" b="1" dirty="0">
                <a:solidFill>
                  <a:srgbClr val="4472C4">
                    <a:lumMod val="50000"/>
                  </a:srgbClr>
                </a:solidFill>
              </a:rPr>
              <a:t>Kabul Edilen TÜBİTAK Projesi İşlemleri ve Bilinmesi Gerekenler</a:t>
            </a:r>
            <a:endParaRPr kumimoji="0" lang="tr-TR" sz="2400" b="0" i="0" u="none" strike="noStrike" kern="1200" cap="none" spc="0" normalizeH="0" baseline="0" noProof="0" dirty="0">
              <a:ln>
                <a:noFill/>
              </a:ln>
              <a:solidFill>
                <a:prstClr val="black"/>
              </a:solidFill>
              <a:effectLst/>
              <a:uLnTx/>
              <a:uFillTx/>
              <a:latin typeface="Calibri" panose="020F0502020204030204"/>
            </a:endParaRPr>
          </a:p>
        </p:txBody>
      </p:sp>
      <p:sp>
        <p:nvSpPr>
          <p:cNvPr id="22" name="Dikdörtgen 21">
            <a:extLst>
              <a:ext uri="{FF2B5EF4-FFF2-40B4-BE49-F238E27FC236}">
                <a16:creationId xmlns:a16="http://schemas.microsoft.com/office/drawing/2014/main" id="{377BC28F-60BA-39D1-11A6-0237EC7E105F}"/>
              </a:ext>
            </a:extLst>
          </p:cNvPr>
          <p:cNvSpPr/>
          <p:nvPr/>
        </p:nvSpPr>
        <p:spPr>
          <a:xfrm>
            <a:off x="434812" y="765824"/>
            <a:ext cx="5161517" cy="52319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tr-TR"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lang="da-DK" b="1" dirty="0">
                <a:solidFill>
                  <a:srgbClr val="4472C4">
                    <a:lumMod val="50000"/>
                  </a:srgbClr>
                </a:solidFill>
              </a:rPr>
              <a:t>Kabul Edilen TÜBİTAK Projesi İşlemleri</a:t>
            </a:r>
            <a:endParaRPr kumimoji="0" lang="tr-TR"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Dikdörtgen 22"/>
          <p:cNvSpPr/>
          <p:nvPr/>
        </p:nvSpPr>
        <p:spPr>
          <a:xfrm>
            <a:off x="0" y="4938039"/>
            <a:ext cx="12192000" cy="1871500"/>
          </a:xfrm>
          <a:prstGeom prst="rect">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Wingdings" panose="05000000000000000000" pitchFamily="2" charset="2"/>
              <a:buChar char="ü"/>
            </a:pPr>
            <a:r>
              <a:rPr lang="tr-TR" b="1" dirty="0">
                <a:solidFill>
                  <a:prstClr val="black"/>
                </a:solidFill>
              </a:rPr>
              <a:t>Süresi biten </a:t>
            </a:r>
            <a:r>
              <a:rPr lang="tr-TR" b="1" dirty="0" err="1">
                <a:solidFill>
                  <a:prstClr val="black"/>
                </a:solidFill>
              </a:rPr>
              <a:t>bursiyer</a:t>
            </a:r>
            <a:r>
              <a:rPr lang="tr-TR" b="1" dirty="0">
                <a:solidFill>
                  <a:prstClr val="black"/>
                </a:solidFill>
              </a:rPr>
              <a:t> için yapılması gereken işlemler</a:t>
            </a:r>
          </a:p>
          <a:p>
            <a:pPr marL="457200" lvl="0" indent="-457200" algn="just">
              <a:buFont typeface="Wingdings" panose="05000000000000000000" pitchFamily="2" charset="2"/>
              <a:buChar char="ü"/>
            </a:pPr>
            <a:r>
              <a:rPr lang="tr-TR" b="1" dirty="0">
                <a:solidFill>
                  <a:prstClr val="black"/>
                </a:solidFill>
              </a:rPr>
              <a:t>BAP biriminin sorumluluğu harcama evraklarının ön incelemesinin yapılarak ödeme birimine sevk edilmesidir. Diğer işlemler ile ilgili proje yürütücüsünün kullandığı TÜBİTAK sayfasından TÜBİTAK uzmanı ile koordineli olarak işlemlerini takip etmesi kendi sorumluluğundadır. </a:t>
            </a:r>
          </a:p>
          <a:p>
            <a:pPr marL="457200" lvl="0" indent="-457200" algn="just">
              <a:buFont typeface="Wingdings" panose="05000000000000000000" pitchFamily="2" charset="2"/>
              <a:buChar char="ü"/>
            </a:pPr>
            <a:r>
              <a:rPr lang="tr-TR" b="1" dirty="0">
                <a:solidFill>
                  <a:prstClr val="black"/>
                </a:solidFill>
              </a:rPr>
              <a:t>Proje sözleşmesinde belirtildiği üzere proje yürütücüsü projenin idari, mali ve hukuki sorumlusudur.</a:t>
            </a:r>
          </a:p>
        </p:txBody>
      </p:sp>
      <p:sp>
        <p:nvSpPr>
          <p:cNvPr id="24" name="Dikdörtgen 23">
            <a:extLst>
              <a:ext uri="{FF2B5EF4-FFF2-40B4-BE49-F238E27FC236}">
                <a16:creationId xmlns:a16="http://schemas.microsoft.com/office/drawing/2014/main" id="{377BC28F-60BA-39D1-11A6-0237EC7E105F}"/>
              </a:ext>
            </a:extLst>
          </p:cNvPr>
          <p:cNvSpPr/>
          <p:nvPr/>
        </p:nvSpPr>
        <p:spPr>
          <a:xfrm>
            <a:off x="434811" y="4322630"/>
            <a:ext cx="5161517" cy="52319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tr-TR"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lang="da-DK" b="1" dirty="0">
                <a:solidFill>
                  <a:srgbClr val="4472C4">
                    <a:lumMod val="50000"/>
                  </a:srgbClr>
                </a:solidFill>
              </a:rPr>
              <a:t>Diğer Bilinmesi Gereken Önemli Bilgiler</a:t>
            </a:r>
            <a:endParaRPr kumimoji="0" lang="tr-TR"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Resim 18"/>
          <p:cNvPicPr>
            <a:picLocks noChangeAspect="1"/>
          </p:cNvPicPr>
          <p:nvPr/>
        </p:nvPicPr>
        <p:blipFill>
          <a:blip r:embed="rId2"/>
          <a:stretch>
            <a:fillRect/>
          </a:stretch>
        </p:blipFill>
        <p:spPr>
          <a:xfrm>
            <a:off x="9456948" y="1"/>
            <a:ext cx="2735051" cy="521208"/>
          </a:xfrm>
          <a:prstGeom prst="rect">
            <a:avLst/>
          </a:prstGeom>
        </p:spPr>
      </p:pic>
    </p:spTree>
    <p:extLst>
      <p:ext uri="{BB962C8B-B14F-4D97-AF65-F5344CB8AC3E}">
        <p14:creationId xmlns:p14="http://schemas.microsoft.com/office/powerpoint/2010/main" val="386004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92F6208-C3A8-89C9-818A-520B9D928CA9}"/>
              </a:ext>
            </a:extLst>
          </p:cNvPr>
          <p:cNvSpPr/>
          <p:nvPr/>
        </p:nvSpPr>
        <p:spPr>
          <a:xfrm>
            <a:off x="376968" y="163578"/>
            <a:ext cx="5356319" cy="52509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tr-TR" sz="2400" b="1" dirty="0">
                <a:solidFill>
                  <a:prstClr val="black"/>
                </a:solidFill>
              </a:rPr>
              <a:t>Dış Kaynaklı Projeler Harcama Süreçleri</a:t>
            </a:r>
          </a:p>
        </p:txBody>
      </p:sp>
      <p:sp>
        <p:nvSpPr>
          <p:cNvPr id="5" name="Dikdörtgen: Köşeleri Yuvarlatılmış 4">
            <a:extLst>
              <a:ext uri="{FF2B5EF4-FFF2-40B4-BE49-F238E27FC236}">
                <a16:creationId xmlns:a16="http://schemas.microsoft.com/office/drawing/2014/main" id="{AAA55EE6-E4C2-EC74-2B34-7A0B2D677B70}"/>
              </a:ext>
            </a:extLst>
          </p:cNvPr>
          <p:cNvSpPr/>
          <p:nvPr/>
        </p:nvSpPr>
        <p:spPr>
          <a:xfrm>
            <a:off x="3088905" y="996555"/>
            <a:ext cx="7527576" cy="1347724"/>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Metin kutusu 9">
            <a:extLst>
              <a:ext uri="{FF2B5EF4-FFF2-40B4-BE49-F238E27FC236}">
                <a16:creationId xmlns:a16="http://schemas.microsoft.com/office/drawing/2014/main" id="{C761452A-A8FF-8D45-302F-872CE948C2AA}"/>
              </a:ext>
            </a:extLst>
          </p:cNvPr>
          <p:cNvSpPr txBox="1"/>
          <p:nvPr/>
        </p:nvSpPr>
        <p:spPr>
          <a:xfrm>
            <a:off x="3506859" y="1089359"/>
            <a:ext cx="6499124" cy="116211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err="1">
                <a:ln>
                  <a:noFill/>
                </a:ln>
                <a:solidFill>
                  <a:prstClr val="black"/>
                </a:solidFill>
                <a:effectLst/>
                <a:uLnTx/>
                <a:uFillTx/>
                <a:latin typeface="Calibri" panose="020F0502020204030204"/>
                <a:ea typeface="+mn-ea"/>
                <a:cs typeface="+mn-cs"/>
              </a:rPr>
              <a:t>ERC’de</a:t>
            </a: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rPr>
              <a:t> konu kısıtlaması yoktur. Fen bilimleri, doğa bilimleri, matematik gibi alanlarla beraber sosyal bilimler, </a:t>
            </a:r>
            <a:r>
              <a:rPr kumimoji="0" lang="tr-TR" sz="1600" b="1" i="0" u="none" strike="noStrike" kern="1200" cap="none" spc="0" normalizeH="0" baseline="0" noProof="0" dirty="0">
                <a:ln>
                  <a:noFill/>
                </a:ln>
                <a:solidFill>
                  <a:prstClr val="black"/>
                </a:solidFill>
                <a:effectLst/>
                <a:uLnTx/>
                <a:uFillTx/>
                <a:latin typeface="Calibri" panose="020F0502020204030204"/>
                <a:ea typeface="+mn-ea"/>
                <a:cs typeface="+mn-cs"/>
              </a:rPr>
              <a:t>disiplinler arası ya da çok disiplinli alanlardaki</a:t>
            </a: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rPr>
              <a:t> projeler de ERC çağrılarına başvurabilir.</a:t>
            </a:r>
          </a:p>
        </p:txBody>
      </p:sp>
      <p:sp>
        <p:nvSpPr>
          <p:cNvPr id="12" name="Dikdörtgen: Köşeleri Yuvarlatılmış 4">
            <a:extLst>
              <a:ext uri="{FF2B5EF4-FFF2-40B4-BE49-F238E27FC236}">
                <a16:creationId xmlns:a16="http://schemas.microsoft.com/office/drawing/2014/main" id="{AAA55EE6-E4C2-EC74-2B34-7A0B2D677B70}"/>
              </a:ext>
            </a:extLst>
          </p:cNvPr>
          <p:cNvSpPr/>
          <p:nvPr/>
        </p:nvSpPr>
        <p:spPr>
          <a:xfrm>
            <a:off x="3088905" y="1002763"/>
            <a:ext cx="7527576" cy="1347724"/>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Dikdörtgen: Köşeleri Yuvarlatılmış 4">
            <a:extLst>
              <a:ext uri="{FF2B5EF4-FFF2-40B4-BE49-F238E27FC236}">
                <a16:creationId xmlns:a16="http://schemas.microsoft.com/office/drawing/2014/main" id="{AAA55EE6-E4C2-EC74-2B34-7A0B2D677B70}"/>
              </a:ext>
            </a:extLst>
          </p:cNvPr>
          <p:cNvSpPr/>
          <p:nvPr/>
        </p:nvSpPr>
        <p:spPr>
          <a:xfrm>
            <a:off x="3088905" y="3880510"/>
            <a:ext cx="7527576" cy="1347724"/>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Dikdörtgen: Köşeleri Yuvarlatılmış 4">
            <a:extLst>
              <a:ext uri="{FF2B5EF4-FFF2-40B4-BE49-F238E27FC236}">
                <a16:creationId xmlns:a16="http://schemas.microsoft.com/office/drawing/2014/main" id="{AAA55EE6-E4C2-EC74-2B34-7A0B2D677B70}"/>
              </a:ext>
            </a:extLst>
          </p:cNvPr>
          <p:cNvSpPr/>
          <p:nvPr/>
        </p:nvSpPr>
        <p:spPr>
          <a:xfrm>
            <a:off x="771421" y="2418874"/>
            <a:ext cx="7527576" cy="1347724"/>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Metin kutusu 27">
            <a:extLst>
              <a:ext uri="{FF2B5EF4-FFF2-40B4-BE49-F238E27FC236}">
                <a16:creationId xmlns:a16="http://schemas.microsoft.com/office/drawing/2014/main" id="{C761452A-A8FF-8D45-302F-872CE948C2AA}"/>
              </a:ext>
            </a:extLst>
          </p:cNvPr>
          <p:cNvSpPr txBox="1"/>
          <p:nvPr/>
        </p:nvSpPr>
        <p:spPr>
          <a:xfrm>
            <a:off x="1174241" y="2737335"/>
            <a:ext cx="6499124" cy="58907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panose="020F0502020204030204"/>
                <a:ea typeface="+mn-ea"/>
                <a:cs typeface="+mn-cs"/>
              </a:rPr>
              <a:t>Görevlendirme Harcama İşlemleri</a:t>
            </a:r>
          </a:p>
        </p:txBody>
      </p:sp>
      <p:sp>
        <p:nvSpPr>
          <p:cNvPr id="30" name="Dikdörtgen: Köşeleri Yuvarlatılmış 4">
            <a:extLst>
              <a:ext uri="{FF2B5EF4-FFF2-40B4-BE49-F238E27FC236}">
                <a16:creationId xmlns:a16="http://schemas.microsoft.com/office/drawing/2014/main" id="{AAA55EE6-E4C2-EC74-2B34-7A0B2D677B70}"/>
              </a:ext>
            </a:extLst>
          </p:cNvPr>
          <p:cNvSpPr/>
          <p:nvPr/>
        </p:nvSpPr>
        <p:spPr>
          <a:xfrm>
            <a:off x="756287" y="5327396"/>
            <a:ext cx="7527576" cy="1347724"/>
          </a:xfrm>
          <a:prstGeom prst="round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2264" y="2323165"/>
            <a:ext cx="2074139" cy="1610374"/>
          </a:xfrm>
          <a:prstGeom prst="rect">
            <a:avLst/>
          </a:prstGeom>
        </p:spPr>
      </p:pic>
      <p:sp>
        <p:nvSpPr>
          <p:cNvPr id="32" name="Metin kutusu 31">
            <a:extLst>
              <a:ext uri="{FF2B5EF4-FFF2-40B4-BE49-F238E27FC236}">
                <a16:creationId xmlns:a16="http://schemas.microsoft.com/office/drawing/2014/main" id="{C761452A-A8FF-8D45-302F-872CE948C2AA}"/>
              </a:ext>
            </a:extLst>
          </p:cNvPr>
          <p:cNvSpPr txBox="1"/>
          <p:nvPr/>
        </p:nvSpPr>
        <p:spPr>
          <a:xfrm>
            <a:off x="3506859" y="1294711"/>
            <a:ext cx="6499124" cy="58907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tr-TR" sz="2400" b="1" dirty="0">
                <a:solidFill>
                  <a:prstClr val="black"/>
                </a:solidFill>
                <a:latin typeface="Calibri" panose="020F0502020204030204"/>
              </a:rPr>
              <a:t>Satın Alma </a:t>
            </a:r>
            <a:r>
              <a:rPr kumimoji="0" lang="tr-TR" sz="2400" b="1" i="0" u="none" strike="noStrike" kern="1200" cap="none" spc="0" normalizeH="0" baseline="0" noProof="0" dirty="0">
                <a:ln>
                  <a:noFill/>
                </a:ln>
                <a:solidFill>
                  <a:prstClr val="black"/>
                </a:solidFill>
                <a:effectLst/>
                <a:uLnTx/>
                <a:uFillTx/>
                <a:latin typeface="Calibri" panose="020F0502020204030204"/>
              </a:rPr>
              <a:t>Harcama İşlemleri</a:t>
            </a:r>
          </a:p>
        </p:txBody>
      </p:sp>
      <p:sp>
        <p:nvSpPr>
          <p:cNvPr id="33" name="Metin kutusu 32">
            <a:extLst>
              <a:ext uri="{FF2B5EF4-FFF2-40B4-BE49-F238E27FC236}">
                <a16:creationId xmlns:a16="http://schemas.microsoft.com/office/drawing/2014/main" id="{C761452A-A8FF-8D45-302F-872CE948C2AA}"/>
              </a:ext>
            </a:extLst>
          </p:cNvPr>
          <p:cNvSpPr txBox="1"/>
          <p:nvPr/>
        </p:nvSpPr>
        <p:spPr>
          <a:xfrm>
            <a:off x="1209290" y="5625822"/>
            <a:ext cx="6499124" cy="58907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tr-TR" sz="2400" b="1" dirty="0">
                <a:solidFill>
                  <a:prstClr val="black"/>
                </a:solidFill>
                <a:latin typeface="Calibri" panose="020F0502020204030204"/>
              </a:rPr>
              <a:t>Proje Çalışanları Ücret İşlemleri</a:t>
            </a:r>
            <a:endParaRPr kumimoji="0" lang="tr-TR" sz="2400" b="1" i="0" u="none" strike="noStrike" kern="1200" cap="none" spc="0" normalizeH="0" baseline="0" noProof="0" dirty="0">
              <a:ln>
                <a:noFill/>
              </a:ln>
              <a:solidFill>
                <a:prstClr val="black"/>
              </a:solidFill>
              <a:effectLst/>
              <a:uLnTx/>
              <a:uFillTx/>
              <a:latin typeface="Calibri" panose="020F0502020204030204"/>
            </a:endParaRPr>
          </a:p>
        </p:txBody>
      </p:sp>
      <p:sp>
        <p:nvSpPr>
          <p:cNvPr id="34" name="Metin kutusu 33">
            <a:extLst>
              <a:ext uri="{FF2B5EF4-FFF2-40B4-BE49-F238E27FC236}">
                <a16:creationId xmlns:a16="http://schemas.microsoft.com/office/drawing/2014/main" id="{C761452A-A8FF-8D45-302F-872CE948C2AA}"/>
              </a:ext>
            </a:extLst>
          </p:cNvPr>
          <p:cNvSpPr txBox="1"/>
          <p:nvPr/>
        </p:nvSpPr>
        <p:spPr>
          <a:xfrm>
            <a:off x="3506859" y="4251866"/>
            <a:ext cx="6499124" cy="64633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tr-TR" sz="2400" b="1" dirty="0">
                <a:solidFill>
                  <a:prstClr val="black"/>
                </a:solidFill>
                <a:latin typeface="Calibri" panose="020F0502020204030204"/>
              </a:rPr>
              <a:t>Avans ile Harcama (Ön Ödeme) </a:t>
            </a:r>
            <a:r>
              <a:rPr kumimoji="0" lang="tr-TR" sz="2400" b="1" i="0" u="none" strike="noStrike" kern="1200" cap="none" spc="0" normalizeH="0" baseline="0" noProof="0" dirty="0">
                <a:ln>
                  <a:noFill/>
                </a:ln>
                <a:solidFill>
                  <a:prstClr val="black"/>
                </a:solidFill>
                <a:effectLst/>
                <a:uLnTx/>
                <a:uFillTx/>
                <a:latin typeface="Calibri" panose="020F0502020204030204"/>
              </a:rPr>
              <a:t>İşlemleri</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788" y="834216"/>
            <a:ext cx="1510063" cy="1510063"/>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2264" y="4919149"/>
            <a:ext cx="2164217" cy="2164217"/>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8946" y="3667792"/>
            <a:ext cx="1675797" cy="1675797"/>
          </a:xfrm>
          <a:prstGeom prst="rect">
            <a:avLst/>
          </a:prstGeom>
        </p:spPr>
      </p:pic>
      <p:pic>
        <p:nvPicPr>
          <p:cNvPr id="36" name="Resim 35"/>
          <p:cNvPicPr>
            <a:picLocks noChangeAspect="1"/>
          </p:cNvPicPr>
          <p:nvPr/>
        </p:nvPicPr>
        <p:blipFill>
          <a:blip r:embed="rId6"/>
          <a:stretch>
            <a:fillRect/>
          </a:stretch>
        </p:blipFill>
        <p:spPr>
          <a:xfrm>
            <a:off x="9456948" y="1"/>
            <a:ext cx="2735051" cy="521208"/>
          </a:xfrm>
          <a:prstGeom prst="rect">
            <a:avLst/>
          </a:prstGeom>
        </p:spPr>
      </p:pic>
    </p:spTree>
    <p:extLst>
      <p:ext uri="{BB962C8B-B14F-4D97-AF65-F5344CB8AC3E}">
        <p14:creationId xmlns:p14="http://schemas.microsoft.com/office/powerpoint/2010/main" val="1975909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1310</Words>
  <Application>Microsoft Office PowerPoint</Application>
  <PresentationFormat>Geniş ekran</PresentationFormat>
  <Paragraphs>236</Paragraphs>
  <Slides>14</Slides>
  <Notes>2</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14</vt:i4>
      </vt:variant>
    </vt:vector>
  </HeadingPairs>
  <TitlesOfParts>
    <vt:vector size="22" baseType="lpstr">
      <vt:lpstr>Arial</vt:lpstr>
      <vt:lpstr>Calibri</vt:lpstr>
      <vt:lpstr>Calibri Light</vt:lpstr>
      <vt:lpstr>Poppins</vt:lpstr>
      <vt:lpstr>Wingdings</vt:lpstr>
      <vt:lpstr>Office Theme</vt:lpstr>
      <vt:lpstr>Office Teması</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Sorularınız ve Detaylı Bilgilendirme için  diskaynakliproje@sakarya.edu.tr adresimiz ile iletişime geçebilirsiniz.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erdem</dc:creator>
  <cp:lastModifiedBy>Sau</cp:lastModifiedBy>
  <cp:revision>156</cp:revision>
  <dcterms:created xsi:type="dcterms:W3CDTF">2023-04-10T07:41:05Z</dcterms:created>
  <dcterms:modified xsi:type="dcterms:W3CDTF">2023-05-31T06:35:06Z</dcterms:modified>
</cp:coreProperties>
</file>